
<file path=[Content_Types].xml><?xml version="1.0" encoding="utf-8"?>
<Types xmlns="http://schemas.openxmlformats.org/package/2006/content-types">
  <Override PartName="/ppt/slideMasters/slideMaster3.xml" ContentType="application/vnd.openxmlformats-officedocument.presentationml.slideMaster+xml"/>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Layouts/slideLayout28.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15.xml" ContentType="application/vnd.openxmlformats-officedocument.presentationml.slideLayout+xml"/>
  <Override PartName="/ppt/slideLayouts/slideLayout26.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slideLayouts/slideLayout13.xml" ContentType="application/vnd.openxmlformats-officedocument.presentationml.slideLayout+xml"/>
  <Override PartName="/ppt/slideLayouts/slideLayout22.xml" ContentType="application/vnd.openxmlformats-officedocument.presentationml.slideLayout+xml"/>
  <Override PartName="/ppt/slideLayouts/slideLayout24.xml" ContentType="application/vnd.openxmlformats-officedocument.presentationml.slideLayout+xml"/>
  <Override PartName="/ppt/slideLayouts/slideLayout33.xml" ContentType="application/vnd.openxmlformats-officedocument.presentationml.slideLayout+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20.xml" ContentType="application/vnd.openxmlformats-officedocument.presentationml.slideLayout+xml"/>
  <Override PartName="/ppt/slideLayouts/slideLayout31.xml" ContentType="application/vnd.openxmlformats-officedocument.presentationml.slideLayout+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slideMasters/slideMaster2.xml" ContentType="application/vnd.openxmlformats-officedocument.presentationml.slideMaster+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Layouts/slideLayout7.xml" ContentType="application/vnd.openxmlformats-officedocument.presentationml.slideLayout+xml"/>
  <Override PartName="/ppt/slideLayouts/slideLayout29.xml" ContentType="application/vnd.openxmlformats-officedocument.presentationml.slideLayout+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Layouts/slideLayout3.xml" ContentType="application/vnd.openxmlformats-officedocument.presentationml.slideLayout+xml"/>
  <Override PartName="/ppt/slideLayouts/slideLayout16.xml" ContentType="application/vnd.openxmlformats-officedocument.presentationml.slideLayout+xml"/>
  <Default Extension="jpeg" ContentType="image/jpeg"/>
  <Override PartName="/ppt/slideLayouts/slideLayout25.xml" ContentType="application/vnd.openxmlformats-officedocument.presentationml.slideLayout+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Layouts/slideLayout1.xml" ContentType="application/vnd.openxmlformats-officedocument.presentationml.slideLayout+xml"/>
  <Default Extension="wav" ContentType="audio/wav"/>
  <Override PartName="/ppt/slideLayouts/slideLayout14.xml" ContentType="application/vnd.openxmlformats-officedocument.presentationml.slideLayout+xml"/>
  <Override PartName="/ppt/slideLayouts/slideLayout23.xml" ContentType="application/vnd.openxmlformats-officedocument.presentationml.slideLayout+xml"/>
  <Override PartName="/ppt/slideLayouts/slideLayout32.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Override PartName="/ppt/slideLayouts/slideLayout21.xml" ContentType="application/vnd.openxmlformats-officedocument.presentationml.slideLayout+xml"/>
  <Override PartName="/ppt/slideLayouts/slideLayout30.xml" ContentType="application/vnd.openxmlformats-officedocument.presentationml.slideLayout+xml"/>
  <Override PartName="/ppt/slideLayouts/slideLayout10.xml" ContentType="application/vnd.openxmlformats-officedocument.presentationml.slideLayout+xml"/>
  <Override PartName="/ppt/slides/slide8.xml" ContentType="application/vnd.openxmlformats-officedocument.presentationml.slide+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40" r:id="rId1"/>
    <p:sldMasterId id="2147483864" r:id="rId2"/>
    <p:sldMasterId id="2147483876" r:id="rId3"/>
  </p:sldMasterIdLst>
  <p:sldIdLst>
    <p:sldId id="256" r:id="rId4"/>
    <p:sldId id="275" r:id="rId5"/>
    <p:sldId id="257" r:id="rId6"/>
    <p:sldId id="258" r:id="rId7"/>
    <p:sldId id="259" r:id="rId8"/>
    <p:sldId id="260" r:id="rId9"/>
    <p:sldId id="261" r:id="rId10"/>
    <p:sldId id="262" r:id="rId11"/>
    <p:sldId id="263" r:id="rId12"/>
    <p:sldId id="264" r:id="rId13"/>
    <p:sldId id="265" r:id="rId14"/>
    <p:sldId id="267" r:id="rId15"/>
    <p:sldId id="294" r:id="rId16"/>
    <p:sldId id="295" r:id="rId17"/>
    <p:sldId id="296" r:id="rId18"/>
    <p:sldId id="297" r:id="rId19"/>
    <p:sldId id="266" r:id="rId20"/>
    <p:sldId id="268" r:id="rId21"/>
    <p:sldId id="269" r:id="rId22"/>
    <p:sldId id="271" r:id="rId23"/>
    <p:sldId id="270" r:id="rId24"/>
    <p:sldId id="272" r:id="rId25"/>
    <p:sldId id="273" r:id="rId26"/>
    <p:sldId id="276" r:id="rId27"/>
    <p:sldId id="277" r:id="rId28"/>
    <p:sldId id="278" r:id="rId29"/>
    <p:sldId id="279" r:id="rId30"/>
    <p:sldId id="280" r:id="rId31"/>
    <p:sldId id="281" r:id="rId32"/>
    <p:sldId id="282" r:id="rId33"/>
    <p:sldId id="283" r:id="rId34"/>
    <p:sldId id="284" r:id="rId35"/>
    <p:sldId id="286" r:id="rId36"/>
    <p:sldId id="287" r:id="rId37"/>
    <p:sldId id="285" r:id="rId38"/>
    <p:sldId id="288" r:id="rId39"/>
    <p:sldId id="289" r:id="rId40"/>
    <p:sldId id="290" r:id="rId41"/>
    <p:sldId id="291" r:id="rId42"/>
    <p:sldId id="292" r:id="rId43"/>
    <p:sldId id="293" r:id="rId44"/>
  </p:sldIdLst>
  <p:sldSz cx="9144000" cy="6858000" type="screen4x3"/>
  <p:notesSz cx="6858000" cy="9144000"/>
  <p:defaultTex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p:cViewPr varScale="1">
        <p:scale>
          <a:sx n="68" d="100"/>
          <a:sy n="68" d="100"/>
        </p:scale>
        <p:origin x="-1446" y="-96"/>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theme" Target="theme/theme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slide" Target="slides/slide38.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presProps" Target="pres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2.xml"/><Relationship Id="rId1" Type="http://schemas.openxmlformats.org/officeDocument/2006/relationships/audio" Target="../media/audio1.wav"/></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audio" Target="../media/audio1.wav"/></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audio" Target="../media/audio1.wav"/></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audio" Target="../media/audio1.wav"/></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audio" Target="../media/audio1.wav"/></Relationships>
</file>

<file path=ppt/slideLayouts/_rels/slideLayout17.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audio" Target="../media/audio1.wav"/></Relationships>
</file>

<file path=ppt/slideLayouts/_rels/slideLayout18.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audio" Target="../media/audio1.wav"/></Relationships>
</file>

<file path=ppt/slideLayouts/_rels/slideLayout19.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audio" Target="../media/audio1.wav"/></Relationships>
</file>

<file path=ppt/slideLayouts/_rels/slideLayout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2.xml"/><Relationship Id="rId1" Type="http://schemas.openxmlformats.org/officeDocument/2006/relationships/audio" Target="../media/audio1.wav"/></Relationships>
</file>

<file path=ppt/slideLayouts/_rels/slideLayout21.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audio" Target="../media/audio1.wav"/></Relationships>
</file>

<file path=ppt/slideLayouts/_rels/slideLayout22.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audio" Target="../media/audio1.wav"/></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3.xml"/><Relationship Id="rId1" Type="http://schemas.openxmlformats.org/officeDocument/2006/relationships/audio" Target="../media/audio1.wav"/></Relationships>
</file>

<file path=ppt/slideLayouts/_rels/slideLayout2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audio" Target="../media/audio1.wav"/></Relationships>
</file>

<file path=ppt/slideLayouts/_rels/slideLayout25.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audio" Target="../media/audio1.wav"/></Relationships>
</file>

<file path=ppt/slideLayouts/_rels/slideLayout26.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audio" Target="../media/audio1.wav"/></Relationships>
</file>

<file path=ppt/slideLayouts/_rels/slideLayout27.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audio" Target="../media/audio1.wav"/></Relationships>
</file>

<file path=ppt/slideLayouts/_rels/slideLayout2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audio" Target="../media/audio1.wav"/></Relationships>
</file>

<file path=ppt/slideLayouts/_rels/slideLayout2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audio" Target="../media/audio1.wav"/></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3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audio" Target="../media/audio1.wav"/></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3.xml"/><Relationship Id="rId1" Type="http://schemas.openxmlformats.org/officeDocument/2006/relationships/audio" Target="../media/audio1.wav"/></Relationships>
</file>

<file path=ppt/slideLayouts/_rels/slideLayout3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audio" Target="../media/audio1.wav"/></Relationships>
</file>

<file path=ppt/slideLayouts/_rels/slideLayout3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audio" Target="../media/audio1.wav"/></Relationships>
</file>

<file path=ppt/slideLayouts/_rels/slideLayout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id-ID"/>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id-ID"/>
          </a:p>
        </p:txBody>
      </p:sp>
      <p:sp>
        <p:nvSpPr>
          <p:cNvPr id="4" name="Date Placeholder 3"/>
          <p:cNvSpPr>
            <a:spLocks noGrp="1"/>
          </p:cNvSpPr>
          <p:nvPr>
            <p:ph type="dt" sz="half" idx="10"/>
          </p:nvPr>
        </p:nvSpPr>
        <p:spPr/>
        <p:txBody>
          <a:bodyPr/>
          <a:lstStyle/>
          <a:p>
            <a:fld id="{C2C55D7D-CBC1-4148-992C-C4723A6B4932}" type="datetimeFigureOut">
              <a:rPr lang="id-ID" smtClean="0"/>
              <a:pPr/>
              <a:t>01/02/2017</a:t>
            </a:fld>
            <a:endParaRPr lang="id-ID"/>
          </a:p>
        </p:txBody>
      </p:sp>
      <p:sp>
        <p:nvSpPr>
          <p:cNvPr id="5" name="Footer Placeholder 4"/>
          <p:cNvSpPr>
            <a:spLocks noGrp="1"/>
          </p:cNvSpPr>
          <p:nvPr>
            <p:ph type="ftr" sz="quarter" idx="11"/>
          </p:nvPr>
        </p:nvSpPr>
        <p:spPr/>
        <p:txBody>
          <a:bodyPr/>
          <a:lstStyle/>
          <a:p>
            <a:endParaRPr lang="id-ID"/>
          </a:p>
        </p:txBody>
      </p:sp>
      <p:sp>
        <p:nvSpPr>
          <p:cNvPr id="6" name="Slide Number Placeholder 5"/>
          <p:cNvSpPr>
            <a:spLocks noGrp="1"/>
          </p:cNvSpPr>
          <p:nvPr>
            <p:ph type="sldNum" sz="quarter" idx="12"/>
          </p:nvPr>
        </p:nvSpPr>
        <p:spPr/>
        <p:txBody>
          <a:bodyPr/>
          <a:lstStyle/>
          <a:p>
            <a:fld id="{A0806869-ABD7-4F01-A368-729DCC407576}" type="slidenum">
              <a:rPr lang="id-ID" smtClean="0"/>
              <a:pPr/>
              <a:t>‹#›</a:t>
            </a:fld>
            <a:endParaRPr lang="id-ID"/>
          </a:p>
        </p:txBody>
      </p:sp>
    </p:spTree>
  </p:cSld>
  <p:clrMapOvr>
    <a:masterClrMapping/>
  </p:clrMapOvr>
  <p:transition>
    <p:wedge/>
    <p:sndAc>
      <p:stSnd>
        <p:snd r:embed="rId1" name="arrow.wav" builtIn="1"/>
      </p:stSnd>
    </p:sndAc>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id-ID"/>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id-ID"/>
          </a:p>
        </p:txBody>
      </p:sp>
      <p:sp>
        <p:nvSpPr>
          <p:cNvPr id="4" name="Date Placeholder 3"/>
          <p:cNvSpPr>
            <a:spLocks noGrp="1"/>
          </p:cNvSpPr>
          <p:nvPr>
            <p:ph type="dt" sz="half" idx="10"/>
          </p:nvPr>
        </p:nvSpPr>
        <p:spPr/>
        <p:txBody>
          <a:bodyPr/>
          <a:lstStyle/>
          <a:p>
            <a:fld id="{C2C55D7D-CBC1-4148-992C-C4723A6B4932}" type="datetimeFigureOut">
              <a:rPr lang="id-ID" smtClean="0"/>
              <a:pPr/>
              <a:t>01/02/2017</a:t>
            </a:fld>
            <a:endParaRPr lang="id-ID"/>
          </a:p>
        </p:txBody>
      </p:sp>
      <p:sp>
        <p:nvSpPr>
          <p:cNvPr id="5" name="Footer Placeholder 4"/>
          <p:cNvSpPr>
            <a:spLocks noGrp="1"/>
          </p:cNvSpPr>
          <p:nvPr>
            <p:ph type="ftr" sz="quarter" idx="11"/>
          </p:nvPr>
        </p:nvSpPr>
        <p:spPr/>
        <p:txBody>
          <a:bodyPr/>
          <a:lstStyle/>
          <a:p>
            <a:endParaRPr lang="id-ID"/>
          </a:p>
        </p:txBody>
      </p:sp>
      <p:sp>
        <p:nvSpPr>
          <p:cNvPr id="6" name="Slide Number Placeholder 5"/>
          <p:cNvSpPr>
            <a:spLocks noGrp="1"/>
          </p:cNvSpPr>
          <p:nvPr>
            <p:ph type="sldNum" sz="quarter" idx="12"/>
          </p:nvPr>
        </p:nvSpPr>
        <p:spPr/>
        <p:txBody>
          <a:bodyPr/>
          <a:lstStyle/>
          <a:p>
            <a:fld id="{A0806869-ABD7-4F01-A368-729DCC407576}" type="slidenum">
              <a:rPr lang="id-ID" smtClean="0"/>
              <a:pPr/>
              <a:t>‹#›</a:t>
            </a:fld>
            <a:endParaRPr lang="id-ID"/>
          </a:p>
        </p:txBody>
      </p:sp>
    </p:spTree>
  </p:cSld>
  <p:clrMapOvr>
    <a:masterClrMapping/>
  </p:clrMapOvr>
  <p:transition>
    <p:wedge/>
    <p:sndAc>
      <p:stSnd>
        <p:snd r:embed="rId1" name="arrow.wav" builtIn="1"/>
      </p:stSnd>
    </p:sndAc>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id-ID"/>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id-ID"/>
          </a:p>
        </p:txBody>
      </p:sp>
      <p:sp>
        <p:nvSpPr>
          <p:cNvPr id="4" name="Date Placeholder 3"/>
          <p:cNvSpPr>
            <a:spLocks noGrp="1"/>
          </p:cNvSpPr>
          <p:nvPr>
            <p:ph type="dt" sz="half" idx="10"/>
          </p:nvPr>
        </p:nvSpPr>
        <p:spPr/>
        <p:txBody>
          <a:bodyPr/>
          <a:lstStyle/>
          <a:p>
            <a:fld id="{C2C55D7D-CBC1-4148-992C-C4723A6B4932}" type="datetimeFigureOut">
              <a:rPr lang="id-ID" smtClean="0"/>
              <a:pPr/>
              <a:t>01/02/2017</a:t>
            </a:fld>
            <a:endParaRPr lang="id-ID"/>
          </a:p>
        </p:txBody>
      </p:sp>
      <p:sp>
        <p:nvSpPr>
          <p:cNvPr id="5" name="Footer Placeholder 4"/>
          <p:cNvSpPr>
            <a:spLocks noGrp="1"/>
          </p:cNvSpPr>
          <p:nvPr>
            <p:ph type="ftr" sz="quarter" idx="11"/>
          </p:nvPr>
        </p:nvSpPr>
        <p:spPr/>
        <p:txBody>
          <a:bodyPr/>
          <a:lstStyle/>
          <a:p>
            <a:endParaRPr lang="id-ID"/>
          </a:p>
        </p:txBody>
      </p:sp>
      <p:sp>
        <p:nvSpPr>
          <p:cNvPr id="6" name="Slide Number Placeholder 5"/>
          <p:cNvSpPr>
            <a:spLocks noGrp="1"/>
          </p:cNvSpPr>
          <p:nvPr>
            <p:ph type="sldNum" sz="quarter" idx="12"/>
          </p:nvPr>
        </p:nvSpPr>
        <p:spPr/>
        <p:txBody>
          <a:bodyPr/>
          <a:lstStyle/>
          <a:p>
            <a:fld id="{A0806869-ABD7-4F01-A368-729DCC407576}" type="slidenum">
              <a:rPr lang="id-ID" smtClean="0"/>
              <a:pPr/>
              <a:t>‹#›</a:t>
            </a:fld>
            <a:endParaRPr lang="id-ID"/>
          </a:p>
        </p:txBody>
      </p:sp>
    </p:spTree>
  </p:cSld>
  <p:clrMapOvr>
    <a:masterClrMapping/>
  </p:clrMapOvr>
  <p:transition>
    <p:wedge/>
    <p:sndAc>
      <p:stSnd>
        <p:snd r:embed="rId1" name="arrow.wav" builtIn="1"/>
      </p:stSnd>
    </p:sndAc>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ight Triangle 9"/>
          <p:cNvSpPr/>
          <p:nvPr/>
        </p:nvSpPr>
        <p:spPr>
          <a:xfrm>
            <a:off x="-2" y="4664147"/>
            <a:ext cx="9151089" cy="0"/>
          </a:xfrm>
          <a:prstGeom prst="rtTriangle">
            <a:avLst/>
          </a:prstGeom>
          <a:gradFill flip="none" rotWithShape="1">
            <a:gsLst>
              <a:gs pos="0">
                <a:schemeClr val="accent1">
                  <a:shade val="35000"/>
                  <a:satMod val="170000"/>
                  <a:alpha val="100000"/>
                </a:schemeClr>
              </a:gs>
              <a:gs pos="55000">
                <a:schemeClr val="accent1">
                  <a:tint val="90000"/>
                  <a:satMod val="150000"/>
                  <a:alpha val="100000"/>
                </a:schemeClr>
              </a:gs>
              <a:gs pos="100000">
                <a:schemeClr val="accent1">
                  <a:shade val="35000"/>
                  <a:satMod val="170000"/>
                  <a:alpha val="100000"/>
                </a:schemeClr>
              </a:gs>
            </a:gsLst>
            <a:lin ang="3000000" scaled="1"/>
            <a:tileRect/>
          </a:gradFill>
          <a:ln w="127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9" name="Title 8"/>
          <p:cNvSpPr>
            <a:spLocks noGrp="1"/>
          </p:cNvSpPr>
          <p:nvPr>
            <p:ph type="ctrTitle"/>
          </p:nvPr>
        </p:nvSpPr>
        <p:spPr>
          <a:xfrm>
            <a:off x="685800" y="1752601"/>
            <a:ext cx="7772400" cy="1829761"/>
          </a:xfrm>
        </p:spPr>
        <p:txBody>
          <a:bodyPr vert="horz" anchor="b">
            <a:normAutofit/>
            <a:scene3d>
              <a:camera prst="orthographicFront"/>
              <a:lightRig rig="soft" dir="t"/>
            </a:scene3d>
            <a:sp3d prstMaterial="softEdge">
              <a:bevelT w="25400" h="25400"/>
            </a:sp3d>
          </a:bodyPr>
          <a:lstStyle>
            <a:lvl1pPr algn="r">
              <a:defRPr sz="4800" b="1">
                <a:solidFill>
                  <a:schemeClr val="tx2"/>
                </a:solidFill>
                <a:effectLst>
                  <a:outerShdw blurRad="31750" dist="25400" dir="5400000" algn="tl" rotWithShape="0">
                    <a:srgbClr val="000000">
                      <a:alpha val="25000"/>
                    </a:srgbClr>
                  </a:outerShdw>
                </a:effectLst>
              </a:defRPr>
            </a:lvl1pPr>
            <a:extLst/>
          </a:lstStyle>
          <a:p>
            <a:r>
              <a:rPr kumimoji="0" lang="en-US" smtClean="0"/>
              <a:t>Click to edit Master title style</a:t>
            </a:r>
            <a:endParaRPr kumimoji="0" lang="en-US"/>
          </a:p>
        </p:txBody>
      </p:sp>
      <p:sp>
        <p:nvSpPr>
          <p:cNvPr id="17" name="Subtitle 16"/>
          <p:cNvSpPr>
            <a:spLocks noGrp="1"/>
          </p:cNvSpPr>
          <p:nvPr>
            <p:ph type="subTitle" idx="1"/>
          </p:nvPr>
        </p:nvSpPr>
        <p:spPr>
          <a:xfrm>
            <a:off x="685800" y="3611607"/>
            <a:ext cx="7772400" cy="1199704"/>
          </a:xfrm>
        </p:spPr>
        <p:txBody>
          <a:bodyPr lIns="45720" rIns="45720"/>
          <a:lstStyle>
            <a:lvl1pPr marL="0" marR="64008" indent="0" algn="r">
              <a:buNone/>
              <a:defRPr>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smtClean="0"/>
              <a:t>Click to edit Master subtitle style</a:t>
            </a:r>
            <a:endParaRPr kumimoji="0" lang="en-US"/>
          </a:p>
        </p:txBody>
      </p:sp>
      <p:grpSp>
        <p:nvGrpSpPr>
          <p:cNvPr id="2" name="Group 1"/>
          <p:cNvGrpSpPr/>
          <p:nvPr/>
        </p:nvGrpSpPr>
        <p:grpSpPr>
          <a:xfrm>
            <a:off x="-3765" y="4953000"/>
            <a:ext cx="9147765" cy="1912088"/>
            <a:chOff x="-3765" y="4832896"/>
            <a:chExt cx="9147765" cy="2032192"/>
          </a:xfrm>
        </p:grpSpPr>
        <p:sp>
          <p:nvSpPr>
            <p:cNvPr id="7" name="Freeform 6"/>
            <p:cNvSpPr>
              <a:spLocks/>
            </p:cNvSpPr>
            <p:nvPr/>
          </p:nvSpPr>
          <p:spPr bwMode="auto">
            <a:xfrm>
              <a:off x="1687513" y="4832896"/>
              <a:ext cx="7456487" cy="518816"/>
            </a:xfrm>
            <a:custGeom>
              <a:avLst>
                <a:gd name="A1" fmla="val 0"/>
                <a:gd name="A2" fmla="val 0"/>
                <a:gd name="A3" fmla="val 0"/>
                <a:gd name="A4" fmla="val 0"/>
                <a:gd name="A5" fmla="val 0"/>
                <a:gd name="A6" fmla="val 0"/>
                <a:gd name="A7" fmla="val 0"/>
                <a:gd name="A8" fmla="val 0"/>
              </a:avLst>
              <a:gdLst/>
              <a:ahLst/>
              <a:cxnLst>
                <a:cxn ang="0">
                  <a:pos x="4697" y="0"/>
                </a:cxn>
                <a:cxn ang="0">
                  <a:pos x="4697" y="367"/>
                </a:cxn>
                <a:cxn ang="0">
                  <a:pos x="0" y="218"/>
                </a:cxn>
                <a:cxn ang="0">
                  <a:pos x="4697" y="0"/>
                </a:cxn>
              </a:cxnLst>
              <a:rect l="0" t="0" r="0" b="0"/>
              <a:pathLst>
                <a:path w="4697" h="367">
                  <a:moveTo>
                    <a:pt x="4697" y="0"/>
                  </a:moveTo>
                  <a:lnTo>
                    <a:pt x="4697" y="367"/>
                  </a:lnTo>
                  <a:lnTo>
                    <a:pt x="0" y="218"/>
                  </a:lnTo>
                  <a:lnTo>
                    <a:pt x="4697" y="0"/>
                  </a:lnTo>
                  <a:close/>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8" name="Freeform 7"/>
            <p:cNvSpPr>
              <a:spLocks/>
            </p:cNvSpPr>
            <p:nvPr/>
          </p:nvSpPr>
          <p:spPr bwMode="auto">
            <a:xfrm>
              <a:off x="35443" y="5135526"/>
              <a:ext cx="9108557"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0" y="0"/>
                  </a:moveTo>
                  <a:lnTo>
                    <a:pt x="5760" y="0"/>
                  </a:lnTo>
                  <a:lnTo>
                    <a:pt x="5760" y="528"/>
                  </a:lnTo>
                  <a:lnTo>
                    <a:pt x="48" y="0"/>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1" name="Freeform 10"/>
            <p:cNvSpPr>
              <a:spLocks/>
            </p:cNvSpPr>
            <p:nvPr/>
          </p:nvSpPr>
          <p:spPr bwMode="auto">
            <a:xfrm>
              <a:off x="0" y="4883888"/>
              <a:ext cx="9144000" cy="1981200"/>
            </a:xfrm>
            <a:custGeom>
              <a:avLst>
                <a:gd name="A1" fmla="val 0"/>
                <a:gd name="A2" fmla="val 0"/>
                <a:gd name="A3" fmla="val 0"/>
                <a:gd name="A4" fmla="val 0"/>
                <a:gd name="A5" fmla="val 0"/>
                <a:gd name="A6" fmla="val 0"/>
                <a:gd name="A7" fmla="val 0"/>
                <a:gd name="A8" fmla="val 0"/>
              </a:avLst>
              <a:gdLst/>
              <a:ahLst/>
              <a:cxnLst>
                <a:cxn ang="0">
                  <a:pos x="0" y="0"/>
                </a:cxn>
                <a:cxn ang="0">
                  <a:pos x="0" y="1248"/>
                </a:cxn>
                <a:cxn ang="0">
                  <a:pos x="5760" y="1248"/>
                </a:cxn>
                <a:cxn ang="0">
                  <a:pos x="5760" y="528"/>
                </a:cxn>
                <a:cxn ang="0">
                  <a:pos x="0" y="0"/>
                </a:cxn>
              </a:cxnLst>
              <a:rect l="0" t="0" r="0" b="0"/>
              <a:pathLst>
                <a:path w="5760" h="1248">
                  <a:moveTo>
                    <a:pt x="0" y="0"/>
                  </a:moveTo>
                  <a:lnTo>
                    <a:pt x="0" y="1248"/>
                  </a:lnTo>
                  <a:lnTo>
                    <a:pt x="5760" y="1248"/>
                  </a:lnTo>
                  <a:lnTo>
                    <a:pt x="5760" y="528"/>
                  </a:lnTo>
                  <a:lnTo>
                    <a:pt x="0" y="0"/>
                  </a:lnTo>
                  <a:close/>
                </a:path>
              </a:pathLst>
            </a:custGeom>
            <a:blipFill>
              <a:blip r:embed="rId3">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eaLnBrk="1" latinLnBrk="0" hangingPunct="1"/>
              <a:endParaRPr kumimoji="0" lang="en-US"/>
            </a:p>
          </p:txBody>
        </p:sp>
        <p:cxnSp>
          <p:nvCxnSpPr>
            <p:cNvPr id="12" name="Straight Connector 11"/>
            <p:cNvCxnSpPr/>
            <p:nvPr/>
          </p:nvCxnSpPr>
          <p:spPr>
            <a:xfrm>
              <a:off x="-3765" y="4880373"/>
              <a:ext cx="9147765" cy="83994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grpSp>
      <p:sp>
        <p:nvSpPr>
          <p:cNvPr id="30" name="Date Placeholder 29"/>
          <p:cNvSpPr>
            <a:spLocks noGrp="1"/>
          </p:cNvSpPr>
          <p:nvPr>
            <p:ph type="dt" sz="half" idx="10"/>
          </p:nvPr>
        </p:nvSpPr>
        <p:spPr/>
        <p:txBody>
          <a:bodyPr/>
          <a:lstStyle>
            <a:lvl1pPr>
              <a:defRPr>
                <a:solidFill>
                  <a:srgbClr val="FFFFFF"/>
                </a:solidFill>
              </a:defRPr>
            </a:lvl1pPr>
            <a:extLst/>
          </a:lstStyle>
          <a:p>
            <a:fld id="{C2C55D7D-CBC1-4148-992C-C4723A6B4932}" type="datetimeFigureOut">
              <a:rPr lang="id-ID" smtClean="0"/>
              <a:pPr/>
              <a:t>01/02/2017</a:t>
            </a:fld>
            <a:endParaRPr lang="id-ID"/>
          </a:p>
        </p:txBody>
      </p:sp>
      <p:sp>
        <p:nvSpPr>
          <p:cNvPr id="19" name="Footer Placeholder 18"/>
          <p:cNvSpPr>
            <a:spLocks noGrp="1"/>
          </p:cNvSpPr>
          <p:nvPr>
            <p:ph type="ftr" sz="quarter" idx="11"/>
          </p:nvPr>
        </p:nvSpPr>
        <p:spPr/>
        <p:txBody>
          <a:bodyPr/>
          <a:lstStyle>
            <a:lvl1pPr>
              <a:defRPr>
                <a:solidFill>
                  <a:schemeClr val="accent1">
                    <a:tint val="20000"/>
                  </a:schemeClr>
                </a:solidFill>
              </a:defRPr>
            </a:lvl1pPr>
            <a:extLst/>
          </a:lstStyle>
          <a:p>
            <a:endParaRPr lang="id-ID"/>
          </a:p>
        </p:txBody>
      </p:sp>
      <p:sp>
        <p:nvSpPr>
          <p:cNvPr id="27" name="Slide Number Placeholder 26"/>
          <p:cNvSpPr>
            <a:spLocks noGrp="1"/>
          </p:cNvSpPr>
          <p:nvPr>
            <p:ph type="sldNum" sz="quarter" idx="12"/>
          </p:nvPr>
        </p:nvSpPr>
        <p:spPr/>
        <p:txBody>
          <a:bodyPr/>
          <a:lstStyle>
            <a:lvl1pPr>
              <a:defRPr>
                <a:solidFill>
                  <a:srgbClr val="FFFFFF"/>
                </a:solidFill>
              </a:defRPr>
            </a:lvl1pPr>
            <a:extLst/>
          </a:lstStyle>
          <a:p>
            <a:fld id="{A0806869-ABD7-4F01-A368-729DCC407576}" type="slidenum">
              <a:rPr lang="id-ID" smtClean="0"/>
              <a:pPr/>
              <a:t>‹#›</a:t>
            </a:fld>
            <a:endParaRPr lang="id-ID"/>
          </a:p>
        </p:txBody>
      </p:sp>
    </p:spTree>
  </p:cSld>
  <p:clrMapOvr>
    <a:masterClrMapping/>
  </p:clrMapOvr>
  <p:transition>
    <p:wedge/>
    <p:sndAc>
      <p:stSnd>
        <p:snd r:embed="rId1" name="arrow.wav" builtIn="1"/>
      </p:stSnd>
    </p:sndAc>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C2C55D7D-CBC1-4148-992C-C4723A6B4932}" type="datetimeFigureOut">
              <a:rPr lang="id-ID" smtClean="0"/>
              <a:pPr/>
              <a:t>01/02/2017</a:t>
            </a:fld>
            <a:endParaRPr lang="id-ID"/>
          </a:p>
        </p:txBody>
      </p:sp>
      <p:sp>
        <p:nvSpPr>
          <p:cNvPr id="5" name="Footer Placeholder 4"/>
          <p:cNvSpPr>
            <a:spLocks noGrp="1"/>
          </p:cNvSpPr>
          <p:nvPr>
            <p:ph type="ftr" sz="quarter" idx="11"/>
          </p:nvPr>
        </p:nvSpPr>
        <p:spPr/>
        <p:txBody>
          <a:bodyPr/>
          <a:lstStyle>
            <a:extLst/>
          </a:lstStyle>
          <a:p>
            <a:endParaRPr lang="id-ID"/>
          </a:p>
        </p:txBody>
      </p:sp>
      <p:sp>
        <p:nvSpPr>
          <p:cNvPr id="6" name="Slide Number Placeholder 5"/>
          <p:cNvSpPr>
            <a:spLocks noGrp="1"/>
          </p:cNvSpPr>
          <p:nvPr>
            <p:ph type="sldNum" sz="quarter" idx="12"/>
          </p:nvPr>
        </p:nvSpPr>
        <p:spPr/>
        <p:txBody>
          <a:bodyPr/>
          <a:lstStyle>
            <a:extLst/>
          </a:lstStyle>
          <a:p>
            <a:fld id="{A0806869-ABD7-4F01-A368-729DCC407576}" type="slidenum">
              <a:rPr lang="id-ID" smtClean="0"/>
              <a:pPr/>
              <a:t>‹#›</a:t>
            </a:fld>
            <a:endParaRPr lang="id-ID"/>
          </a:p>
        </p:txBody>
      </p:sp>
      <p:sp>
        <p:nvSpPr>
          <p:cNvPr id="7" name="Title 6"/>
          <p:cNvSpPr>
            <a:spLocks noGrp="1"/>
          </p:cNvSpPr>
          <p:nvPr>
            <p:ph type="title"/>
          </p:nvPr>
        </p:nvSpPr>
        <p:spPr/>
        <p:txBody>
          <a:bodyPr rtlCol="0"/>
          <a:lstStyle>
            <a:extLst/>
          </a:lstStyle>
          <a:p>
            <a:r>
              <a:rPr kumimoji="0" lang="en-US" smtClean="0"/>
              <a:t>Click to edit Master title style</a:t>
            </a:r>
            <a:endParaRPr kumimoji="0" lang="en-US"/>
          </a:p>
        </p:txBody>
      </p:sp>
    </p:spTree>
  </p:cSld>
  <p:clrMapOvr>
    <a:masterClrMapping/>
  </p:clrMapOvr>
  <p:transition>
    <p:wedge/>
    <p:sndAc>
      <p:stSnd>
        <p:snd r:embed="rId1" name="arrow.wav" builtIn="1"/>
      </p:stSnd>
    </p:sndAc>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76" y="1059712"/>
            <a:ext cx="7772400" cy="1828800"/>
          </a:xfrm>
        </p:spPr>
        <p:txBody>
          <a:bodyPr vert="horz" anchor="b">
            <a:normAutofit/>
            <a:scene3d>
              <a:camera prst="orthographicFront"/>
              <a:lightRig rig="soft" dir="t"/>
            </a:scene3d>
            <a:sp3d prstMaterial="softEdge">
              <a:bevelT w="25400" h="25400"/>
            </a:sp3d>
          </a:bodyPr>
          <a:lstStyle>
            <a:lvl1pPr algn="r">
              <a:buNone/>
              <a:defRPr sz="4800" b="1" cap="none" baseline="0">
                <a:effectLst>
                  <a:outerShdw blurRad="31750" dist="25400" dir="5400000" algn="tl" rotWithShape="0">
                    <a:srgbClr val="000000">
                      <a:alpha val="25000"/>
                    </a:srgbClr>
                  </a:outerShdw>
                </a:effectLst>
              </a:defRPr>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3922713" y="2931712"/>
            <a:ext cx="4572000" cy="1454888"/>
          </a:xfrm>
        </p:spPr>
        <p:txBody>
          <a:bodyPr lIns="91440" rIns="91440" anchor="t"/>
          <a:lstStyle>
            <a:lvl1pPr marL="0" indent="0" algn="l">
              <a:buNone/>
              <a:defRPr sz="23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extLst/>
          </a:lstStyle>
          <a:p>
            <a:fld id="{C2C55D7D-CBC1-4148-992C-C4723A6B4932}" type="datetimeFigureOut">
              <a:rPr lang="id-ID" smtClean="0"/>
              <a:pPr/>
              <a:t>01/02/2017</a:t>
            </a:fld>
            <a:endParaRPr lang="id-ID"/>
          </a:p>
        </p:txBody>
      </p:sp>
      <p:sp>
        <p:nvSpPr>
          <p:cNvPr id="5" name="Footer Placeholder 4"/>
          <p:cNvSpPr>
            <a:spLocks noGrp="1"/>
          </p:cNvSpPr>
          <p:nvPr>
            <p:ph type="ftr" sz="quarter" idx="11"/>
          </p:nvPr>
        </p:nvSpPr>
        <p:spPr/>
        <p:txBody>
          <a:bodyPr/>
          <a:lstStyle>
            <a:extLst/>
          </a:lstStyle>
          <a:p>
            <a:endParaRPr lang="id-ID"/>
          </a:p>
        </p:txBody>
      </p:sp>
      <p:sp>
        <p:nvSpPr>
          <p:cNvPr id="6" name="Slide Number Placeholder 5"/>
          <p:cNvSpPr>
            <a:spLocks noGrp="1"/>
          </p:cNvSpPr>
          <p:nvPr>
            <p:ph type="sldNum" sz="quarter" idx="12"/>
          </p:nvPr>
        </p:nvSpPr>
        <p:spPr/>
        <p:txBody>
          <a:bodyPr/>
          <a:lstStyle>
            <a:extLst/>
          </a:lstStyle>
          <a:p>
            <a:fld id="{A0806869-ABD7-4F01-A368-729DCC407576}" type="slidenum">
              <a:rPr lang="id-ID" smtClean="0"/>
              <a:pPr/>
              <a:t>‹#›</a:t>
            </a:fld>
            <a:endParaRPr lang="id-ID"/>
          </a:p>
        </p:txBody>
      </p:sp>
      <p:sp>
        <p:nvSpPr>
          <p:cNvPr id="7" name="Chevron 6"/>
          <p:cNvSpPr/>
          <p:nvPr/>
        </p:nvSpPr>
        <p:spPr>
          <a:xfrm>
            <a:off x="3636680" y="3005472"/>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
        <p:nvSpPr>
          <p:cNvPr id="8" name="Chevron 7"/>
          <p:cNvSpPr/>
          <p:nvPr/>
        </p:nvSpPr>
        <p:spPr>
          <a:xfrm>
            <a:off x="3450264" y="3005472"/>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transition>
    <p:wedge/>
    <p:sndAc>
      <p:stSnd>
        <p:snd r:embed="rId1" name="arrow.wav" builtIn="1"/>
      </p:stSnd>
    </p:sndAc>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bg>
      <p:bgRef idx="1002">
        <a:schemeClr val="bg1"/>
      </p:bgRef>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481328"/>
            <a:ext cx="40386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648200" y="1481328"/>
            <a:ext cx="40386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extLst/>
          </a:lstStyle>
          <a:p>
            <a:fld id="{C2C55D7D-CBC1-4148-992C-C4723A6B4932}" type="datetimeFigureOut">
              <a:rPr lang="id-ID" smtClean="0"/>
              <a:pPr/>
              <a:t>01/02/2017</a:t>
            </a:fld>
            <a:endParaRPr lang="id-ID"/>
          </a:p>
        </p:txBody>
      </p:sp>
      <p:sp>
        <p:nvSpPr>
          <p:cNvPr id="6" name="Footer Placeholder 5"/>
          <p:cNvSpPr>
            <a:spLocks noGrp="1"/>
          </p:cNvSpPr>
          <p:nvPr>
            <p:ph type="ftr" sz="quarter" idx="11"/>
          </p:nvPr>
        </p:nvSpPr>
        <p:spPr/>
        <p:txBody>
          <a:bodyPr/>
          <a:lstStyle>
            <a:extLst/>
          </a:lstStyle>
          <a:p>
            <a:endParaRPr lang="id-ID"/>
          </a:p>
        </p:txBody>
      </p:sp>
      <p:sp>
        <p:nvSpPr>
          <p:cNvPr id="7" name="Slide Number Placeholder 6"/>
          <p:cNvSpPr>
            <a:spLocks noGrp="1"/>
          </p:cNvSpPr>
          <p:nvPr>
            <p:ph type="sldNum" sz="quarter" idx="12"/>
          </p:nvPr>
        </p:nvSpPr>
        <p:spPr/>
        <p:txBody>
          <a:bodyPr/>
          <a:lstStyle>
            <a:extLst/>
          </a:lstStyle>
          <a:p>
            <a:fld id="{A0806869-ABD7-4F01-A368-729DCC407576}" type="slidenum">
              <a:rPr lang="id-ID" smtClean="0"/>
              <a:pPr/>
              <a:t>‹#›</a:t>
            </a:fld>
            <a:endParaRPr lang="id-ID"/>
          </a:p>
        </p:txBody>
      </p:sp>
      <p:sp>
        <p:nvSpPr>
          <p:cNvPr id="8" name="Title 7"/>
          <p:cNvSpPr>
            <a:spLocks noGrp="1"/>
          </p:cNvSpPr>
          <p:nvPr>
            <p:ph type="title"/>
          </p:nvPr>
        </p:nvSpPr>
        <p:spPr/>
        <p:txBody>
          <a:bodyPr rtlCol="0"/>
          <a:lstStyle>
            <a:extLst/>
          </a:lstStyle>
          <a:p>
            <a:r>
              <a:rPr kumimoji="0" lang="en-US" smtClean="0"/>
              <a:t>Click to edit Master title style</a:t>
            </a:r>
            <a:endParaRPr kumimoji="0" lang="en-US"/>
          </a:p>
        </p:txBody>
      </p:sp>
    </p:spTree>
  </p:cSld>
  <p:clrMapOvr>
    <a:overrideClrMapping bg1="dk1" tx1="lt1" bg2="dk2" tx2="lt2" accent1="accent1" accent2="accent2" accent3="accent3" accent4="accent4" accent5="accent5" accent6="accent6" hlink="hlink" folHlink="folHlink"/>
  </p:clrMapOvr>
  <p:transition>
    <p:wedge/>
    <p:sndAc>
      <p:stSnd>
        <p:snd r:embed="rId1" name="arrow.wav" builtIn="1"/>
      </p:stSnd>
    </p:sndAc>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woTxTwoObj" preserve="1">
  <p:cSld name="Comparis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8229600" cy="1143000"/>
          </a:xfrm>
        </p:spPr>
        <p:txBody>
          <a:bodyPr anchor="ctr"/>
          <a:lstStyle>
            <a:lvl1pPr>
              <a:defRPr/>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5410200"/>
            <a:ext cx="4040188"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45026" y="5410200"/>
            <a:ext cx="4041775"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457200" y="1444294"/>
            <a:ext cx="4040188" cy="3941763"/>
          </a:xfrm>
          <a:ln>
            <a:noFill/>
            <a:prstDash val="sysDash"/>
            <a:miter lim="800000"/>
          </a:ln>
        </p:spPr>
        <p:txBody>
          <a:bodyPr/>
          <a:lstStyle>
            <a:lvl1pPr>
              <a:defRPr sz="2400"/>
            </a:lvl1pPr>
            <a:lvl2pPr>
              <a:defRPr sz="2000"/>
            </a:lvl2pPr>
            <a:lvl3pPr>
              <a:defRPr sz="1800"/>
            </a:lvl3pPr>
            <a:lvl4pPr>
              <a:defRPr sz="1600"/>
            </a:lvl4pPr>
            <a:lvl5pPr>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645025" y="1444294"/>
            <a:ext cx="4041775" cy="3941763"/>
          </a:xfrm>
          <a:ln>
            <a:noFill/>
            <a:prstDash val="sysDash"/>
            <a:miter lim="800000"/>
          </a:ln>
        </p:spPr>
        <p:txBody>
          <a:bodyPr/>
          <a:lstStyle>
            <a:lvl1pPr>
              <a:spcBef>
                <a:spcPts val="0"/>
              </a:spcBef>
              <a:defRPr sz="2400"/>
            </a:lvl1pPr>
            <a:lvl2pPr>
              <a:defRPr sz="2000"/>
            </a:lvl2pPr>
            <a:lvl3pPr>
              <a:defRPr sz="1800"/>
            </a:lvl3pPr>
            <a:lvl4pPr>
              <a:defRPr sz="1600"/>
            </a:lvl4pPr>
            <a:lvl5pPr>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extLst/>
          </a:lstStyle>
          <a:p>
            <a:fld id="{C2C55D7D-CBC1-4148-992C-C4723A6B4932}" type="datetimeFigureOut">
              <a:rPr lang="id-ID" smtClean="0"/>
              <a:pPr/>
              <a:t>01/02/2017</a:t>
            </a:fld>
            <a:endParaRPr lang="id-ID"/>
          </a:p>
        </p:txBody>
      </p:sp>
      <p:sp>
        <p:nvSpPr>
          <p:cNvPr id="8" name="Footer Placeholder 7"/>
          <p:cNvSpPr>
            <a:spLocks noGrp="1"/>
          </p:cNvSpPr>
          <p:nvPr>
            <p:ph type="ftr" sz="quarter" idx="11"/>
          </p:nvPr>
        </p:nvSpPr>
        <p:spPr/>
        <p:txBody>
          <a:bodyPr/>
          <a:lstStyle>
            <a:extLst/>
          </a:lstStyle>
          <a:p>
            <a:endParaRPr lang="id-ID"/>
          </a:p>
        </p:txBody>
      </p:sp>
      <p:sp>
        <p:nvSpPr>
          <p:cNvPr id="9" name="Slide Number Placeholder 8"/>
          <p:cNvSpPr>
            <a:spLocks noGrp="1"/>
          </p:cNvSpPr>
          <p:nvPr>
            <p:ph type="sldNum" sz="quarter" idx="12"/>
          </p:nvPr>
        </p:nvSpPr>
        <p:spPr/>
        <p:txBody>
          <a:bodyPr/>
          <a:lstStyle>
            <a:extLst/>
          </a:lstStyle>
          <a:p>
            <a:fld id="{A0806869-ABD7-4F01-A368-729DCC407576}" type="slidenum">
              <a:rPr lang="id-ID" smtClean="0"/>
              <a:pPr/>
              <a:t>‹#›</a:t>
            </a:fld>
            <a:endParaRPr lang="id-ID"/>
          </a:p>
        </p:txBody>
      </p:sp>
    </p:spTree>
  </p:cSld>
  <p:clrMapOvr>
    <a:overrideClrMapping bg1="lt1" tx1="dk1" bg2="lt2" tx2="dk2" accent1="accent1" accent2="accent2" accent3="accent3" accent4="accent4" accent5="accent5" accent6="accent6" hlink="hlink" folHlink="folHlink"/>
  </p:clrMapOvr>
  <p:transition>
    <p:wedge/>
    <p:sndAc>
      <p:stSnd>
        <p:snd r:embed="rId1" name="arrow.wav" builtIn="1"/>
      </p:stSnd>
    </p:sndAc>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bg>
      <p:bgRef idx="1002">
        <a:schemeClr val="bg1"/>
      </p:bgRef>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extLst/>
          </a:lstStyle>
          <a:p>
            <a:fld id="{C2C55D7D-CBC1-4148-992C-C4723A6B4932}" type="datetimeFigureOut">
              <a:rPr lang="id-ID" smtClean="0"/>
              <a:pPr/>
              <a:t>01/02/2017</a:t>
            </a:fld>
            <a:endParaRPr lang="id-ID"/>
          </a:p>
        </p:txBody>
      </p:sp>
      <p:sp>
        <p:nvSpPr>
          <p:cNvPr id="4" name="Footer Placeholder 3"/>
          <p:cNvSpPr>
            <a:spLocks noGrp="1"/>
          </p:cNvSpPr>
          <p:nvPr>
            <p:ph type="ftr" sz="quarter" idx="11"/>
          </p:nvPr>
        </p:nvSpPr>
        <p:spPr/>
        <p:txBody>
          <a:bodyPr/>
          <a:lstStyle>
            <a:extLst/>
          </a:lstStyle>
          <a:p>
            <a:endParaRPr lang="id-ID"/>
          </a:p>
        </p:txBody>
      </p:sp>
      <p:sp>
        <p:nvSpPr>
          <p:cNvPr id="5" name="Slide Number Placeholder 4"/>
          <p:cNvSpPr>
            <a:spLocks noGrp="1"/>
          </p:cNvSpPr>
          <p:nvPr>
            <p:ph type="sldNum" sz="quarter" idx="12"/>
          </p:nvPr>
        </p:nvSpPr>
        <p:spPr/>
        <p:txBody>
          <a:bodyPr/>
          <a:lstStyle>
            <a:extLst/>
          </a:lstStyle>
          <a:p>
            <a:fld id="{A0806869-ABD7-4F01-A368-729DCC407576}" type="slidenum">
              <a:rPr lang="id-ID" smtClean="0"/>
              <a:pPr/>
              <a:t>‹#›</a:t>
            </a:fld>
            <a:endParaRPr lang="id-ID"/>
          </a:p>
        </p:txBody>
      </p:sp>
      <p:sp>
        <p:nvSpPr>
          <p:cNvPr id="6" name="Title 5"/>
          <p:cNvSpPr>
            <a:spLocks noGrp="1"/>
          </p:cNvSpPr>
          <p:nvPr>
            <p:ph type="title"/>
          </p:nvPr>
        </p:nvSpPr>
        <p:spPr/>
        <p:txBody>
          <a:bodyPr rtlCol="0"/>
          <a:lstStyle>
            <a:extLst/>
          </a:lstStyle>
          <a:p>
            <a:r>
              <a:rPr kumimoji="0" lang="en-US" smtClean="0"/>
              <a:t>Click to edit Master title style</a:t>
            </a:r>
            <a:endParaRPr kumimoji="0" lang="en-US"/>
          </a:p>
        </p:txBody>
      </p:sp>
    </p:spTree>
  </p:cSld>
  <p:clrMapOvr>
    <a:overrideClrMapping bg1="dk1" tx1="lt1" bg2="dk2" tx2="lt2" accent1="accent1" accent2="accent2" accent3="accent3" accent4="accent4" accent5="accent5" accent6="accent6" hlink="hlink" folHlink="folHlink"/>
  </p:clrMapOvr>
  <p:transition>
    <p:wedge/>
    <p:sndAc>
      <p:stSnd>
        <p:snd r:embed="rId1" name="arrow.wav" builtIn="1"/>
      </p:stSnd>
    </p:sndAc>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extLst/>
          </a:lstStyle>
          <a:p>
            <a:fld id="{C2C55D7D-CBC1-4148-992C-C4723A6B4932}" type="datetimeFigureOut">
              <a:rPr lang="id-ID" smtClean="0"/>
              <a:pPr/>
              <a:t>01/02/2017</a:t>
            </a:fld>
            <a:endParaRPr lang="id-ID"/>
          </a:p>
        </p:txBody>
      </p:sp>
      <p:sp>
        <p:nvSpPr>
          <p:cNvPr id="3" name="Footer Placeholder 2"/>
          <p:cNvSpPr>
            <a:spLocks noGrp="1"/>
          </p:cNvSpPr>
          <p:nvPr>
            <p:ph type="ftr" sz="quarter" idx="11"/>
          </p:nvPr>
        </p:nvSpPr>
        <p:spPr/>
        <p:txBody>
          <a:bodyPr/>
          <a:lstStyle>
            <a:extLst/>
          </a:lstStyle>
          <a:p>
            <a:endParaRPr lang="id-ID"/>
          </a:p>
        </p:txBody>
      </p:sp>
      <p:sp>
        <p:nvSpPr>
          <p:cNvPr id="4" name="Slide Number Placeholder 3"/>
          <p:cNvSpPr>
            <a:spLocks noGrp="1"/>
          </p:cNvSpPr>
          <p:nvPr>
            <p:ph type="sldNum" sz="quarter" idx="12"/>
          </p:nvPr>
        </p:nvSpPr>
        <p:spPr/>
        <p:txBody>
          <a:bodyPr/>
          <a:lstStyle>
            <a:extLst/>
          </a:lstStyle>
          <a:p>
            <a:fld id="{A0806869-ABD7-4F01-A368-729DCC407576}" type="slidenum">
              <a:rPr lang="id-ID" smtClean="0"/>
              <a:pPr/>
              <a:t>‹#›</a:t>
            </a:fld>
            <a:endParaRPr lang="id-ID"/>
          </a:p>
        </p:txBody>
      </p:sp>
    </p:spTree>
  </p:cSld>
  <p:clrMapOvr>
    <a:masterClrMapping/>
  </p:clrMapOvr>
  <p:transition>
    <p:wedge/>
    <p:sndAc>
      <p:stSnd>
        <p:snd r:embed="rId1" name="arrow.wav" builtIn="1"/>
      </p:stSnd>
    </p:sndAc>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914400" y="4876800"/>
            <a:ext cx="7481776" cy="457200"/>
          </a:xfrm>
        </p:spPr>
        <p:txBody>
          <a:bodyPr vert="horz" anchor="t">
            <a:noAutofit/>
            <a:sp3d prstMaterial="softEdge">
              <a:bevelT w="0" h="0"/>
            </a:sp3d>
          </a:bodyPr>
          <a:lstStyle>
            <a:lvl1pPr algn="r">
              <a:buNone/>
              <a:defRPr sz="2500" b="0">
                <a:solidFill>
                  <a:schemeClr val="accent1"/>
                </a:solidFill>
                <a:effectLst/>
              </a:defRPr>
            </a:lvl1pPr>
            <a:extLst/>
          </a:lstStyle>
          <a:p>
            <a:r>
              <a:rPr kumimoji="0" lang="en-US" smtClean="0"/>
              <a:t>Click to edit Master title style</a:t>
            </a:r>
            <a:endParaRPr kumimoji="0" lang="en-US"/>
          </a:p>
        </p:txBody>
      </p:sp>
      <p:sp>
        <p:nvSpPr>
          <p:cNvPr id="3" name="Text Placeholder 2"/>
          <p:cNvSpPr>
            <a:spLocks noGrp="1"/>
          </p:cNvSpPr>
          <p:nvPr>
            <p:ph type="body" idx="2"/>
          </p:nvPr>
        </p:nvSpPr>
        <p:spPr>
          <a:xfrm>
            <a:off x="4419600" y="5355102"/>
            <a:ext cx="3974592" cy="914400"/>
          </a:xfrm>
        </p:spPr>
        <p:txBody>
          <a:bodyPr/>
          <a:lstStyle>
            <a:lvl1pPr marL="0" indent="0" algn="r">
              <a:buNone/>
              <a:defRPr sz="1600"/>
            </a:lvl1pPr>
            <a:lvl2pPr>
              <a:buNone/>
              <a:defRPr sz="1200"/>
            </a:lvl2pPr>
            <a:lvl3pPr>
              <a:buNone/>
              <a:defRPr sz="1000"/>
            </a:lvl3pPr>
            <a:lvl4pPr>
              <a:buNone/>
              <a:defRPr sz="900"/>
            </a:lvl4pPr>
            <a:lvl5pPr>
              <a:buNone/>
              <a:defRPr sz="900"/>
            </a:lvl5pPr>
            <a:extLst/>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914400" y="274320"/>
            <a:ext cx="7479792" cy="4572000"/>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a:xfrm>
            <a:off x="6727032" y="6407944"/>
            <a:ext cx="1920240" cy="365760"/>
          </a:xfrm>
        </p:spPr>
        <p:txBody>
          <a:bodyPr/>
          <a:lstStyle>
            <a:extLst/>
          </a:lstStyle>
          <a:p>
            <a:fld id="{C2C55D7D-CBC1-4148-992C-C4723A6B4932}" type="datetimeFigureOut">
              <a:rPr lang="id-ID" smtClean="0"/>
              <a:pPr/>
              <a:t>01/02/2017</a:t>
            </a:fld>
            <a:endParaRPr lang="id-ID"/>
          </a:p>
        </p:txBody>
      </p:sp>
      <p:sp>
        <p:nvSpPr>
          <p:cNvPr id="6" name="Footer Placeholder 5"/>
          <p:cNvSpPr>
            <a:spLocks noGrp="1"/>
          </p:cNvSpPr>
          <p:nvPr>
            <p:ph type="ftr" sz="quarter" idx="11"/>
          </p:nvPr>
        </p:nvSpPr>
        <p:spPr/>
        <p:txBody>
          <a:bodyPr/>
          <a:lstStyle>
            <a:extLst/>
          </a:lstStyle>
          <a:p>
            <a:endParaRPr lang="id-ID"/>
          </a:p>
        </p:txBody>
      </p:sp>
      <p:sp>
        <p:nvSpPr>
          <p:cNvPr id="7" name="Slide Number Placeholder 6"/>
          <p:cNvSpPr>
            <a:spLocks noGrp="1"/>
          </p:cNvSpPr>
          <p:nvPr>
            <p:ph type="sldNum" sz="quarter" idx="12"/>
          </p:nvPr>
        </p:nvSpPr>
        <p:spPr/>
        <p:txBody>
          <a:bodyPr/>
          <a:lstStyle>
            <a:extLst/>
          </a:lstStyle>
          <a:p>
            <a:fld id="{A0806869-ABD7-4F01-A368-729DCC407576}" type="slidenum">
              <a:rPr lang="id-ID" smtClean="0"/>
              <a:pPr/>
              <a:t>‹#›</a:t>
            </a:fld>
            <a:endParaRPr lang="id-ID"/>
          </a:p>
        </p:txBody>
      </p:sp>
    </p:spTree>
  </p:cSld>
  <p:clrMapOvr>
    <a:overrideClrMapping bg1="lt1" tx1="dk1" bg2="lt2" tx2="dk2" accent1="accent1" accent2="accent2" accent3="accent3" accent4="accent4" accent5="accent5" accent6="accent6" hlink="hlink" folHlink="folHlink"/>
  </p:clrMapOvr>
  <p:transition>
    <p:wedge/>
    <p:sndAc>
      <p:stSnd>
        <p:snd r:embed="rId1" name="arrow.wav" builtIn="1"/>
      </p:stSnd>
    </p:sndAc>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id-ID"/>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id-ID"/>
          </a:p>
        </p:txBody>
      </p:sp>
      <p:sp>
        <p:nvSpPr>
          <p:cNvPr id="4" name="Date Placeholder 3"/>
          <p:cNvSpPr>
            <a:spLocks noGrp="1"/>
          </p:cNvSpPr>
          <p:nvPr>
            <p:ph type="dt" sz="half" idx="10"/>
          </p:nvPr>
        </p:nvSpPr>
        <p:spPr/>
        <p:txBody>
          <a:bodyPr/>
          <a:lstStyle/>
          <a:p>
            <a:fld id="{C2C55D7D-CBC1-4148-992C-C4723A6B4932}" type="datetimeFigureOut">
              <a:rPr lang="id-ID" smtClean="0"/>
              <a:pPr/>
              <a:t>01/02/2017</a:t>
            </a:fld>
            <a:endParaRPr lang="id-ID"/>
          </a:p>
        </p:txBody>
      </p:sp>
      <p:sp>
        <p:nvSpPr>
          <p:cNvPr id="5" name="Footer Placeholder 4"/>
          <p:cNvSpPr>
            <a:spLocks noGrp="1"/>
          </p:cNvSpPr>
          <p:nvPr>
            <p:ph type="ftr" sz="quarter" idx="11"/>
          </p:nvPr>
        </p:nvSpPr>
        <p:spPr/>
        <p:txBody>
          <a:bodyPr/>
          <a:lstStyle/>
          <a:p>
            <a:endParaRPr lang="id-ID"/>
          </a:p>
        </p:txBody>
      </p:sp>
      <p:sp>
        <p:nvSpPr>
          <p:cNvPr id="6" name="Slide Number Placeholder 5"/>
          <p:cNvSpPr>
            <a:spLocks noGrp="1"/>
          </p:cNvSpPr>
          <p:nvPr>
            <p:ph type="sldNum" sz="quarter" idx="12"/>
          </p:nvPr>
        </p:nvSpPr>
        <p:spPr/>
        <p:txBody>
          <a:bodyPr/>
          <a:lstStyle/>
          <a:p>
            <a:fld id="{A0806869-ABD7-4F01-A368-729DCC407576}" type="slidenum">
              <a:rPr lang="id-ID" smtClean="0"/>
              <a:pPr/>
              <a:t>‹#›</a:t>
            </a:fld>
            <a:endParaRPr lang="id-ID"/>
          </a:p>
        </p:txBody>
      </p:sp>
    </p:spTree>
  </p:cSld>
  <p:clrMapOvr>
    <a:masterClrMapping/>
  </p:clrMapOvr>
  <p:transition>
    <p:wedge/>
    <p:sndAc>
      <p:stSnd>
        <p:snd r:embed="rId1" name="arrow.wav" builtIn="1"/>
      </p:stSnd>
    </p:sndAc>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2">
        <a:schemeClr val="bg1"/>
      </p:bgRef>
    </p:bg>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1141232" y="5443402"/>
            <a:ext cx="7162800" cy="648232"/>
          </a:xfrm>
          <a:noFill/>
        </p:spPr>
        <p:txBody>
          <a:bodyPr lIns="91440" tIns="0" rIns="91440" anchor="t"/>
          <a:lstStyle>
            <a:lvl1pPr marL="0" marR="18288" indent="0" algn="r">
              <a:buNone/>
              <a:defRPr sz="1400"/>
            </a:lvl1pPr>
            <a:lvl2pPr>
              <a:defRPr sz="1200"/>
            </a:lvl2pPr>
            <a:lvl3pPr>
              <a:defRPr sz="1000"/>
            </a:lvl3pPr>
            <a:lvl4pPr>
              <a:defRPr sz="900"/>
            </a:lvl4pPr>
            <a:lvl5pPr>
              <a:defRPr sz="900"/>
            </a:lvl5pPr>
            <a:extLst/>
          </a:lstStyle>
          <a:p>
            <a:pPr lvl="0" eaLnBrk="1" latinLnBrk="0" hangingPunct="1"/>
            <a:r>
              <a:rPr kumimoji="0" lang="en-US" smtClean="0"/>
              <a:t>Click to edit Master text styles</a:t>
            </a:r>
          </a:p>
        </p:txBody>
      </p:sp>
      <p:sp>
        <p:nvSpPr>
          <p:cNvPr id="3" name="Picture Placeholder 2"/>
          <p:cNvSpPr>
            <a:spLocks noGrp="1"/>
          </p:cNvSpPr>
          <p:nvPr>
            <p:ph type="pic" idx="1"/>
          </p:nvPr>
        </p:nvSpPr>
        <p:spPr>
          <a:xfrm>
            <a:off x="228600" y="189968"/>
            <a:ext cx="8686800" cy="4389120"/>
          </a:xfrm>
          <a:prstGeom prst="rect">
            <a:avLst/>
          </a:prstGeom>
          <a:solidFill>
            <a:schemeClr val="bg2"/>
          </a:solidFill>
          <a:ln>
            <a:solidFill>
              <a:schemeClr val="bg1"/>
            </a:solidFill>
          </a:ln>
          <a:effectLst>
            <a:innerShdw blurRad="95250">
              <a:srgbClr val="000000"/>
            </a:innerShdw>
          </a:effectLst>
        </p:spPr>
        <p:txBody>
          <a:bodyPr/>
          <a:lstStyle>
            <a:lvl1pPr marL="0" indent="0">
              <a:buNone/>
              <a:defRPr sz="3200"/>
            </a:lvl1pPr>
            <a:extLst/>
          </a:lstStyle>
          <a:p>
            <a:r>
              <a:rPr kumimoji="0" lang="en-US" smtClean="0"/>
              <a:t>Click icon to add picture</a:t>
            </a:r>
            <a:endParaRPr kumimoji="0" lang="en-US" dirty="0"/>
          </a:p>
        </p:txBody>
      </p:sp>
      <p:sp>
        <p:nvSpPr>
          <p:cNvPr id="5" name="Date Placeholder 4"/>
          <p:cNvSpPr>
            <a:spLocks noGrp="1"/>
          </p:cNvSpPr>
          <p:nvPr>
            <p:ph type="dt" sz="half" idx="10"/>
          </p:nvPr>
        </p:nvSpPr>
        <p:spPr/>
        <p:txBody>
          <a:bodyPr/>
          <a:lstStyle>
            <a:lvl1pPr>
              <a:defRPr>
                <a:solidFill>
                  <a:schemeClr val="tx1"/>
                </a:solidFill>
              </a:defRPr>
            </a:lvl1pPr>
            <a:extLst/>
          </a:lstStyle>
          <a:p>
            <a:fld id="{C2C55D7D-CBC1-4148-992C-C4723A6B4932}" type="datetimeFigureOut">
              <a:rPr lang="id-ID" smtClean="0"/>
              <a:pPr/>
              <a:t>01/02/2017</a:t>
            </a:fld>
            <a:endParaRPr lang="id-ID"/>
          </a:p>
        </p:txBody>
      </p:sp>
      <p:sp>
        <p:nvSpPr>
          <p:cNvPr id="6" name="Footer Placeholder 5"/>
          <p:cNvSpPr>
            <a:spLocks noGrp="1"/>
          </p:cNvSpPr>
          <p:nvPr>
            <p:ph type="ftr" sz="quarter" idx="11"/>
          </p:nvPr>
        </p:nvSpPr>
        <p:spPr>
          <a:xfrm>
            <a:off x="4380072" y="6407944"/>
            <a:ext cx="2350681" cy="365125"/>
          </a:xfrm>
        </p:spPr>
        <p:txBody>
          <a:bodyPr/>
          <a:lstStyle>
            <a:lvl1pPr>
              <a:defRPr>
                <a:solidFill>
                  <a:schemeClr val="tx1"/>
                </a:solidFill>
              </a:defRPr>
            </a:lvl1pPr>
            <a:extLst/>
          </a:lstStyle>
          <a:p>
            <a:endParaRPr lang="id-ID"/>
          </a:p>
        </p:txBody>
      </p:sp>
      <p:sp>
        <p:nvSpPr>
          <p:cNvPr id="7" name="Slide Number Placeholder 6"/>
          <p:cNvSpPr>
            <a:spLocks noGrp="1"/>
          </p:cNvSpPr>
          <p:nvPr>
            <p:ph type="sldNum" sz="quarter" idx="12"/>
          </p:nvPr>
        </p:nvSpPr>
        <p:spPr/>
        <p:txBody>
          <a:bodyPr/>
          <a:lstStyle>
            <a:lvl1pPr>
              <a:defRPr>
                <a:solidFill>
                  <a:schemeClr val="tx1"/>
                </a:solidFill>
              </a:defRPr>
            </a:lvl1pPr>
            <a:extLst/>
          </a:lstStyle>
          <a:p>
            <a:fld id="{A0806869-ABD7-4F01-A368-729DCC407576}" type="slidenum">
              <a:rPr lang="id-ID" smtClean="0"/>
              <a:pPr/>
              <a:t>‹#›</a:t>
            </a:fld>
            <a:endParaRPr lang="id-ID"/>
          </a:p>
        </p:txBody>
      </p:sp>
      <p:sp>
        <p:nvSpPr>
          <p:cNvPr id="2" name="Title 1"/>
          <p:cNvSpPr>
            <a:spLocks noGrp="1"/>
          </p:cNvSpPr>
          <p:nvPr>
            <p:ph type="title"/>
          </p:nvPr>
        </p:nvSpPr>
        <p:spPr>
          <a:xfrm>
            <a:off x="228600" y="4865122"/>
            <a:ext cx="8075432" cy="562672"/>
          </a:xfrm>
          <a:noFill/>
        </p:spPr>
        <p:txBody>
          <a:bodyPr anchor="t">
            <a:sp3d prstMaterial="softEdge"/>
          </a:bodyPr>
          <a:lstStyle>
            <a:lvl1pPr marR="0" algn="r">
              <a:buNone/>
              <a:defRPr sz="3000" b="0">
                <a:solidFill>
                  <a:schemeClr val="accent1"/>
                </a:solidFill>
                <a:effectLst>
                  <a:outerShdw blurRad="50800" dist="25000" dir="5400000" algn="t" rotWithShape="0">
                    <a:prstClr val="black">
                      <a:alpha val="45000"/>
                    </a:prstClr>
                  </a:outerShdw>
                </a:effectLst>
              </a:defRPr>
            </a:lvl1pPr>
            <a:extLst/>
          </a:lstStyle>
          <a:p>
            <a:r>
              <a:rPr kumimoji="0" lang="en-US" smtClean="0"/>
              <a:t>Click to edit Master title style</a:t>
            </a:r>
            <a:endParaRPr kumimoji="0" lang="en-US"/>
          </a:p>
        </p:txBody>
      </p:sp>
      <p:sp>
        <p:nvSpPr>
          <p:cNvPr id="8" name="Freeform 7"/>
          <p:cNvSpPr>
            <a:spLocks/>
          </p:cNvSpPr>
          <p:nvPr/>
        </p:nvSpPr>
        <p:spPr bwMode="auto">
          <a:xfrm>
            <a:off x="716436" y="5001993"/>
            <a:ext cx="3802003" cy="1443111"/>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329" y="347"/>
                </a:moveTo>
                <a:lnTo>
                  <a:pt x="7156" y="682"/>
                </a:lnTo>
                <a:lnTo>
                  <a:pt x="5229" y="682"/>
                </a:lnTo>
                <a:lnTo>
                  <a:pt x="-328" y="345"/>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9" name="Freeform 8"/>
          <p:cNvSpPr>
            <a:spLocks/>
          </p:cNvSpPr>
          <p:nvPr/>
        </p:nvSpPr>
        <p:spPr bwMode="auto">
          <a:xfrm>
            <a:off x="-53561" y="5785023"/>
            <a:ext cx="3802003"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817" y="97"/>
                </a:moveTo>
                <a:lnTo>
                  <a:pt x="6408" y="682"/>
                </a:lnTo>
                <a:lnTo>
                  <a:pt x="5232" y="685"/>
                </a:lnTo>
                <a:lnTo>
                  <a:pt x="829" y="101"/>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0" name="Right Triangle 9"/>
          <p:cNvSpPr>
            <a:spLocks/>
          </p:cNvSpPr>
          <p:nvPr/>
        </p:nvSpPr>
        <p:spPr bwMode="auto">
          <a:xfrm>
            <a:off x="-6042" y="5791253"/>
            <a:ext cx="3402314" cy="1080868"/>
          </a:xfrm>
          <a:prstGeom prst="rtTriangle">
            <a:avLst/>
          </a:prstGeom>
          <a:blipFill>
            <a:blip r:embed="rId3">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eaLnBrk="1" latinLnBrk="0" hangingPunct="1"/>
            <a:endParaRPr kumimoji="0" lang="en-US"/>
          </a:p>
        </p:txBody>
      </p:sp>
      <p:cxnSp>
        <p:nvCxnSpPr>
          <p:cNvPr id="11" name="Straight Connector 10"/>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12" name="Chevron 11"/>
          <p:cNvSpPr/>
          <p:nvPr/>
        </p:nvSpPr>
        <p:spPr>
          <a:xfrm>
            <a:off x="8664112" y="4988440"/>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
        <p:nvSpPr>
          <p:cNvPr id="13" name="Chevron 12"/>
          <p:cNvSpPr/>
          <p:nvPr/>
        </p:nvSpPr>
        <p:spPr>
          <a:xfrm>
            <a:off x="8477696" y="4988440"/>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transition>
    <p:wedge/>
    <p:sndAc>
      <p:stSnd>
        <p:snd r:embed="rId1" name="arrow.wav" builtIn="1"/>
      </p:stSnd>
    </p:sndAc>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1481329"/>
            <a:ext cx="8229600" cy="4386071"/>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C2C55D7D-CBC1-4148-992C-C4723A6B4932}" type="datetimeFigureOut">
              <a:rPr lang="id-ID" smtClean="0"/>
              <a:pPr/>
              <a:t>01/02/2017</a:t>
            </a:fld>
            <a:endParaRPr lang="id-ID"/>
          </a:p>
        </p:txBody>
      </p:sp>
      <p:sp>
        <p:nvSpPr>
          <p:cNvPr id="5" name="Footer Placeholder 4"/>
          <p:cNvSpPr>
            <a:spLocks noGrp="1"/>
          </p:cNvSpPr>
          <p:nvPr>
            <p:ph type="ftr" sz="quarter" idx="11"/>
          </p:nvPr>
        </p:nvSpPr>
        <p:spPr/>
        <p:txBody>
          <a:bodyPr/>
          <a:lstStyle>
            <a:extLst/>
          </a:lstStyle>
          <a:p>
            <a:endParaRPr lang="id-ID"/>
          </a:p>
        </p:txBody>
      </p:sp>
      <p:sp>
        <p:nvSpPr>
          <p:cNvPr id="6" name="Slide Number Placeholder 5"/>
          <p:cNvSpPr>
            <a:spLocks noGrp="1"/>
          </p:cNvSpPr>
          <p:nvPr>
            <p:ph type="sldNum" sz="quarter" idx="12"/>
          </p:nvPr>
        </p:nvSpPr>
        <p:spPr/>
        <p:txBody>
          <a:bodyPr/>
          <a:lstStyle>
            <a:extLst/>
          </a:lstStyle>
          <a:p>
            <a:fld id="{A0806869-ABD7-4F01-A368-729DCC407576}" type="slidenum">
              <a:rPr lang="id-ID" smtClean="0"/>
              <a:pPr/>
              <a:t>‹#›</a:t>
            </a:fld>
            <a:endParaRPr lang="id-ID"/>
          </a:p>
        </p:txBody>
      </p:sp>
    </p:spTree>
  </p:cSld>
  <p:clrMapOvr>
    <a:masterClrMapping/>
  </p:clrMapOvr>
  <p:transition>
    <p:wedge/>
    <p:sndAc>
      <p:stSnd>
        <p:snd r:embed="rId1" name="arrow.wav" builtIn="1"/>
      </p:stSnd>
    </p:sndAc>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44013" y="274640"/>
            <a:ext cx="1777470" cy="5592761"/>
          </a:xfrm>
        </p:spPr>
        <p:txBody>
          <a:bodyPr vert="eaVert"/>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274641"/>
            <a:ext cx="6324600" cy="5592760"/>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C2C55D7D-CBC1-4148-992C-C4723A6B4932}" type="datetimeFigureOut">
              <a:rPr lang="id-ID" smtClean="0"/>
              <a:pPr/>
              <a:t>01/02/2017</a:t>
            </a:fld>
            <a:endParaRPr lang="id-ID"/>
          </a:p>
        </p:txBody>
      </p:sp>
      <p:sp>
        <p:nvSpPr>
          <p:cNvPr id="5" name="Footer Placeholder 4"/>
          <p:cNvSpPr>
            <a:spLocks noGrp="1"/>
          </p:cNvSpPr>
          <p:nvPr>
            <p:ph type="ftr" sz="quarter" idx="11"/>
          </p:nvPr>
        </p:nvSpPr>
        <p:spPr/>
        <p:txBody>
          <a:bodyPr/>
          <a:lstStyle>
            <a:extLst/>
          </a:lstStyle>
          <a:p>
            <a:endParaRPr lang="id-ID"/>
          </a:p>
        </p:txBody>
      </p:sp>
      <p:sp>
        <p:nvSpPr>
          <p:cNvPr id="6" name="Slide Number Placeholder 5"/>
          <p:cNvSpPr>
            <a:spLocks noGrp="1"/>
          </p:cNvSpPr>
          <p:nvPr>
            <p:ph type="sldNum" sz="quarter" idx="12"/>
          </p:nvPr>
        </p:nvSpPr>
        <p:spPr/>
        <p:txBody>
          <a:bodyPr/>
          <a:lstStyle>
            <a:extLst/>
          </a:lstStyle>
          <a:p>
            <a:fld id="{A0806869-ABD7-4F01-A368-729DCC407576}" type="slidenum">
              <a:rPr lang="id-ID" smtClean="0"/>
              <a:pPr/>
              <a:t>‹#›</a:t>
            </a:fld>
            <a:endParaRPr lang="id-ID"/>
          </a:p>
        </p:txBody>
      </p:sp>
    </p:spTree>
  </p:cSld>
  <p:clrMapOvr>
    <a:masterClrMapping/>
  </p:clrMapOvr>
  <p:transition>
    <p:wedge/>
    <p:sndAc>
      <p:stSnd>
        <p:snd r:embed="rId1" name="arrow.wav" builtIn="1"/>
      </p:stSnd>
    </p:sndAc>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ight Triangle 9"/>
          <p:cNvSpPr/>
          <p:nvPr/>
        </p:nvSpPr>
        <p:spPr>
          <a:xfrm>
            <a:off x="-2" y="4664147"/>
            <a:ext cx="9151089" cy="0"/>
          </a:xfrm>
          <a:prstGeom prst="rtTriangle">
            <a:avLst/>
          </a:prstGeom>
          <a:gradFill flip="none" rotWithShape="1">
            <a:gsLst>
              <a:gs pos="0">
                <a:schemeClr val="accent1">
                  <a:shade val="35000"/>
                  <a:satMod val="170000"/>
                  <a:alpha val="100000"/>
                </a:schemeClr>
              </a:gs>
              <a:gs pos="55000">
                <a:schemeClr val="accent1">
                  <a:tint val="90000"/>
                  <a:satMod val="150000"/>
                  <a:alpha val="100000"/>
                </a:schemeClr>
              </a:gs>
              <a:gs pos="100000">
                <a:schemeClr val="accent1">
                  <a:shade val="35000"/>
                  <a:satMod val="170000"/>
                  <a:alpha val="100000"/>
                </a:schemeClr>
              </a:gs>
            </a:gsLst>
            <a:lin ang="3000000" scaled="1"/>
            <a:tileRect/>
          </a:gradFill>
          <a:ln w="127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9" name="Title 8"/>
          <p:cNvSpPr>
            <a:spLocks noGrp="1"/>
          </p:cNvSpPr>
          <p:nvPr>
            <p:ph type="ctrTitle"/>
          </p:nvPr>
        </p:nvSpPr>
        <p:spPr>
          <a:xfrm>
            <a:off x="685800" y="1752601"/>
            <a:ext cx="7772400" cy="1829761"/>
          </a:xfrm>
        </p:spPr>
        <p:txBody>
          <a:bodyPr vert="horz" anchor="b">
            <a:normAutofit/>
            <a:scene3d>
              <a:camera prst="orthographicFront"/>
              <a:lightRig rig="soft" dir="t"/>
            </a:scene3d>
            <a:sp3d prstMaterial="softEdge">
              <a:bevelT w="25400" h="25400"/>
            </a:sp3d>
          </a:bodyPr>
          <a:lstStyle>
            <a:lvl1pPr algn="r">
              <a:defRPr sz="4800" b="1">
                <a:solidFill>
                  <a:schemeClr val="tx2"/>
                </a:solidFill>
                <a:effectLst>
                  <a:outerShdw blurRad="31750" dist="25400" dir="5400000" algn="tl" rotWithShape="0">
                    <a:srgbClr val="000000">
                      <a:alpha val="25000"/>
                    </a:srgbClr>
                  </a:outerShdw>
                </a:effectLst>
              </a:defRPr>
            </a:lvl1pPr>
            <a:extLst/>
          </a:lstStyle>
          <a:p>
            <a:r>
              <a:rPr kumimoji="0" lang="en-US" smtClean="0"/>
              <a:t>Click to edit Master title style</a:t>
            </a:r>
            <a:endParaRPr kumimoji="0" lang="en-US"/>
          </a:p>
        </p:txBody>
      </p:sp>
      <p:sp>
        <p:nvSpPr>
          <p:cNvPr id="17" name="Subtitle 16"/>
          <p:cNvSpPr>
            <a:spLocks noGrp="1"/>
          </p:cNvSpPr>
          <p:nvPr>
            <p:ph type="subTitle" idx="1"/>
          </p:nvPr>
        </p:nvSpPr>
        <p:spPr>
          <a:xfrm>
            <a:off x="685800" y="3611607"/>
            <a:ext cx="7772400" cy="1199704"/>
          </a:xfrm>
        </p:spPr>
        <p:txBody>
          <a:bodyPr lIns="45720" rIns="45720"/>
          <a:lstStyle>
            <a:lvl1pPr marL="0" marR="64008" indent="0" algn="r">
              <a:buNone/>
              <a:defRPr>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smtClean="0"/>
              <a:t>Click to edit Master subtitle style</a:t>
            </a:r>
            <a:endParaRPr kumimoji="0" lang="en-US"/>
          </a:p>
        </p:txBody>
      </p:sp>
      <p:grpSp>
        <p:nvGrpSpPr>
          <p:cNvPr id="2" name="Group 1"/>
          <p:cNvGrpSpPr/>
          <p:nvPr/>
        </p:nvGrpSpPr>
        <p:grpSpPr>
          <a:xfrm>
            <a:off x="-3765" y="4953000"/>
            <a:ext cx="9147765" cy="1912088"/>
            <a:chOff x="-3765" y="4832896"/>
            <a:chExt cx="9147765" cy="2032192"/>
          </a:xfrm>
        </p:grpSpPr>
        <p:sp>
          <p:nvSpPr>
            <p:cNvPr id="7" name="Freeform 6"/>
            <p:cNvSpPr>
              <a:spLocks/>
            </p:cNvSpPr>
            <p:nvPr/>
          </p:nvSpPr>
          <p:spPr bwMode="auto">
            <a:xfrm>
              <a:off x="1687513" y="4832896"/>
              <a:ext cx="7456487" cy="518816"/>
            </a:xfrm>
            <a:custGeom>
              <a:avLst>
                <a:gd name="A1" fmla="val 0"/>
                <a:gd name="A2" fmla="val 0"/>
                <a:gd name="A3" fmla="val 0"/>
                <a:gd name="A4" fmla="val 0"/>
                <a:gd name="A5" fmla="val 0"/>
                <a:gd name="A6" fmla="val 0"/>
                <a:gd name="A7" fmla="val 0"/>
                <a:gd name="A8" fmla="val 0"/>
              </a:avLst>
              <a:gdLst/>
              <a:ahLst/>
              <a:cxnLst>
                <a:cxn ang="0">
                  <a:pos x="4697" y="0"/>
                </a:cxn>
                <a:cxn ang="0">
                  <a:pos x="4697" y="367"/>
                </a:cxn>
                <a:cxn ang="0">
                  <a:pos x="0" y="218"/>
                </a:cxn>
                <a:cxn ang="0">
                  <a:pos x="4697" y="0"/>
                </a:cxn>
              </a:cxnLst>
              <a:rect l="0" t="0" r="0" b="0"/>
              <a:pathLst>
                <a:path w="4697" h="367">
                  <a:moveTo>
                    <a:pt x="4697" y="0"/>
                  </a:moveTo>
                  <a:lnTo>
                    <a:pt x="4697" y="367"/>
                  </a:lnTo>
                  <a:lnTo>
                    <a:pt x="0" y="218"/>
                  </a:lnTo>
                  <a:lnTo>
                    <a:pt x="4697" y="0"/>
                  </a:lnTo>
                  <a:close/>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8" name="Freeform 7"/>
            <p:cNvSpPr>
              <a:spLocks/>
            </p:cNvSpPr>
            <p:nvPr/>
          </p:nvSpPr>
          <p:spPr bwMode="auto">
            <a:xfrm>
              <a:off x="35443" y="5135526"/>
              <a:ext cx="9108557"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0" y="0"/>
                  </a:moveTo>
                  <a:lnTo>
                    <a:pt x="5760" y="0"/>
                  </a:lnTo>
                  <a:lnTo>
                    <a:pt x="5760" y="528"/>
                  </a:lnTo>
                  <a:lnTo>
                    <a:pt x="48" y="0"/>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1" name="Freeform 10"/>
            <p:cNvSpPr>
              <a:spLocks/>
            </p:cNvSpPr>
            <p:nvPr/>
          </p:nvSpPr>
          <p:spPr bwMode="auto">
            <a:xfrm>
              <a:off x="0" y="4883888"/>
              <a:ext cx="9144000" cy="1981200"/>
            </a:xfrm>
            <a:custGeom>
              <a:avLst>
                <a:gd name="A1" fmla="val 0"/>
                <a:gd name="A2" fmla="val 0"/>
                <a:gd name="A3" fmla="val 0"/>
                <a:gd name="A4" fmla="val 0"/>
                <a:gd name="A5" fmla="val 0"/>
                <a:gd name="A6" fmla="val 0"/>
                <a:gd name="A7" fmla="val 0"/>
                <a:gd name="A8" fmla="val 0"/>
              </a:avLst>
              <a:gdLst/>
              <a:ahLst/>
              <a:cxnLst>
                <a:cxn ang="0">
                  <a:pos x="0" y="0"/>
                </a:cxn>
                <a:cxn ang="0">
                  <a:pos x="0" y="1248"/>
                </a:cxn>
                <a:cxn ang="0">
                  <a:pos x="5760" y="1248"/>
                </a:cxn>
                <a:cxn ang="0">
                  <a:pos x="5760" y="528"/>
                </a:cxn>
                <a:cxn ang="0">
                  <a:pos x="0" y="0"/>
                </a:cxn>
              </a:cxnLst>
              <a:rect l="0" t="0" r="0" b="0"/>
              <a:pathLst>
                <a:path w="5760" h="1248">
                  <a:moveTo>
                    <a:pt x="0" y="0"/>
                  </a:moveTo>
                  <a:lnTo>
                    <a:pt x="0" y="1248"/>
                  </a:lnTo>
                  <a:lnTo>
                    <a:pt x="5760" y="1248"/>
                  </a:lnTo>
                  <a:lnTo>
                    <a:pt x="5760" y="528"/>
                  </a:lnTo>
                  <a:lnTo>
                    <a:pt x="0" y="0"/>
                  </a:lnTo>
                  <a:close/>
                </a:path>
              </a:pathLst>
            </a:custGeom>
            <a:blipFill>
              <a:blip r:embed="rId3">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eaLnBrk="1" latinLnBrk="0" hangingPunct="1"/>
              <a:endParaRPr kumimoji="0" lang="en-US"/>
            </a:p>
          </p:txBody>
        </p:sp>
        <p:cxnSp>
          <p:nvCxnSpPr>
            <p:cNvPr id="12" name="Straight Connector 11"/>
            <p:cNvCxnSpPr/>
            <p:nvPr/>
          </p:nvCxnSpPr>
          <p:spPr>
            <a:xfrm>
              <a:off x="-3765" y="4880373"/>
              <a:ext cx="9147765" cy="83994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grpSp>
      <p:sp>
        <p:nvSpPr>
          <p:cNvPr id="30" name="Date Placeholder 29"/>
          <p:cNvSpPr>
            <a:spLocks noGrp="1"/>
          </p:cNvSpPr>
          <p:nvPr>
            <p:ph type="dt" sz="half" idx="10"/>
          </p:nvPr>
        </p:nvSpPr>
        <p:spPr/>
        <p:txBody>
          <a:bodyPr/>
          <a:lstStyle>
            <a:lvl1pPr>
              <a:defRPr>
                <a:solidFill>
                  <a:srgbClr val="FFFFFF"/>
                </a:solidFill>
              </a:defRPr>
            </a:lvl1pPr>
            <a:extLst/>
          </a:lstStyle>
          <a:p>
            <a:fld id="{C2C55D7D-CBC1-4148-992C-C4723A6B4932}" type="datetimeFigureOut">
              <a:rPr lang="id-ID" smtClean="0"/>
              <a:pPr/>
              <a:t>01/02/2017</a:t>
            </a:fld>
            <a:endParaRPr lang="id-ID"/>
          </a:p>
        </p:txBody>
      </p:sp>
      <p:sp>
        <p:nvSpPr>
          <p:cNvPr id="19" name="Footer Placeholder 18"/>
          <p:cNvSpPr>
            <a:spLocks noGrp="1"/>
          </p:cNvSpPr>
          <p:nvPr>
            <p:ph type="ftr" sz="quarter" idx="11"/>
          </p:nvPr>
        </p:nvSpPr>
        <p:spPr/>
        <p:txBody>
          <a:bodyPr/>
          <a:lstStyle>
            <a:lvl1pPr>
              <a:defRPr>
                <a:solidFill>
                  <a:schemeClr val="accent1">
                    <a:tint val="20000"/>
                  </a:schemeClr>
                </a:solidFill>
              </a:defRPr>
            </a:lvl1pPr>
            <a:extLst/>
          </a:lstStyle>
          <a:p>
            <a:endParaRPr lang="id-ID"/>
          </a:p>
        </p:txBody>
      </p:sp>
      <p:sp>
        <p:nvSpPr>
          <p:cNvPr id="27" name="Slide Number Placeholder 26"/>
          <p:cNvSpPr>
            <a:spLocks noGrp="1"/>
          </p:cNvSpPr>
          <p:nvPr>
            <p:ph type="sldNum" sz="quarter" idx="12"/>
          </p:nvPr>
        </p:nvSpPr>
        <p:spPr/>
        <p:txBody>
          <a:bodyPr/>
          <a:lstStyle>
            <a:lvl1pPr>
              <a:defRPr>
                <a:solidFill>
                  <a:srgbClr val="FFFFFF"/>
                </a:solidFill>
              </a:defRPr>
            </a:lvl1pPr>
            <a:extLst/>
          </a:lstStyle>
          <a:p>
            <a:fld id="{A0806869-ABD7-4F01-A368-729DCC407576}" type="slidenum">
              <a:rPr lang="id-ID" smtClean="0"/>
              <a:pPr/>
              <a:t>‹#›</a:t>
            </a:fld>
            <a:endParaRPr lang="id-ID"/>
          </a:p>
        </p:txBody>
      </p:sp>
    </p:spTree>
  </p:cSld>
  <p:clrMapOvr>
    <a:masterClrMapping/>
  </p:clrMapOvr>
  <p:transition>
    <p:wedge/>
    <p:sndAc>
      <p:stSnd>
        <p:snd r:embed="rId1" name="arrow.wav" builtIn="1"/>
      </p:stSnd>
    </p:sndAc>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C2C55D7D-CBC1-4148-992C-C4723A6B4932}" type="datetimeFigureOut">
              <a:rPr lang="id-ID" smtClean="0"/>
              <a:pPr/>
              <a:t>01/02/2017</a:t>
            </a:fld>
            <a:endParaRPr lang="id-ID"/>
          </a:p>
        </p:txBody>
      </p:sp>
      <p:sp>
        <p:nvSpPr>
          <p:cNvPr id="5" name="Footer Placeholder 4"/>
          <p:cNvSpPr>
            <a:spLocks noGrp="1"/>
          </p:cNvSpPr>
          <p:nvPr>
            <p:ph type="ftr" sz="quarter" idx="11"/>
          </p:nvPr>
        </p:nvSpPr>
        <p:spPr/>
        <p:txBody>
          <a:bodyPr/>
          <a:lstStyle>
            <a:extLst/>
          </a:lstStyle>
          <a:p>
            <a:endParaRPr lang="id-ID"/>
          </a:p>
        </p:txBody>
      </p:sp>
      <p:sp>
        <p:nvSpPr>
          <p:cNvPr id="6" name="Slide Number Placeholder 5"/>
          <p:cNvSpPr>
            <a:spLocks noGrp="1"/>
          </p:cNvSpPr>
          <p:nvPr>
            <p:ph type="sldNum" sz="quarter" idx="12"/>
          </p:nvPr>
        </p:nvSpPr>
        <p:spPr/>
        <p:txBody>
          <a:bodyPr/>
          <a:lstStyle>
            <a:extLst/>
          </a:lstStyle>
          <a:p>
            <a:fld id="{A0806869-ABD7-4F01-A368-729DCC407576}" type="slidenum">
              <a:rPr lang="id-ID" smtClean="0"/>
              <a:pPr/>
              <a:t>‹#›</a:t>
            </a:fld>
            <a:endParaRPr lang="id-ID"/>
          </a:p>
        </p:txBody>
      </p:sp>
      <p:sp>
        <p:nvSpPr>
          <p:cNvPr id="7" name="Title 6"/>
          <p:cNvSpPr>
            <a:spLocks noGrp="1"/>
          </p:cNvSpPr>
          <p:nvPr>
            <p:ph type="title"/>
          </p:nvPr>
        </p:nvSpPr>
        <p:spPr/>
        <p:txBody>
          <a:bodyPr rtlCol="0"/>
          <a:lstStyle>
            <a:extLst/>
          </a:lstStyle>
          <a:p>
            <a:r>
              <a:rPr kumimoji="0" lang="en-US" smtClean="0"/>
              <a:t>Click to edit Master title style</a:t>
            </a:r>
            <a:endParaRPr kumimoji="0" lang="en-US"/>
          </a:p>
        </p:txBody>
      </p:sp>
    </p:spTree>
  </p:cSld>
  <p:clrMapOvr>
    <a:masterClrMapping/>
  </p:clrMapOvr>
  <p:transition>
    <p:wedge/>
    <p:sndAc>
      <p:stSnd>
        <p:snd r:embed="rId1" name="arrow.wav" builtIn="1"/>
      </p:stSnd>
    </p:sndAc>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76" y="1059712"/>
            <a:ext cx="7772400" cy="1828800"/>
          </a:xfrm>
        </p:spPr>
        <p:txBody>
          <a:bodyPr vert="horz" anchor="b">
            <a:normAutofit/>
            <a:scene3d>
              <a:camera prst="orthographicFront"/>
              <a:lightRig rig="soft" dir="t"/>
            </a:scene3d>
            <a:sp3d prstMaterial="softEdge">
              <a:bevelT w="25400" h="25400"/>
            </a:sp3d>
          </a:bodyPr>
          <a:lstStyle>
            <a:lvl1pPr algn="r">
              <a:buNone/>
              <a:defRPr sz="4800" b="1" cap="none" baseline="0">
                <a:effectLst>
                  <a:outerShdw blurRad="31750" dist="25400" dir="5400000" algn="tl" rotWithShape="0">
                    <a:srgbClr val="000000">
                      <a:alpha val="25000"/>
                    </a:srgbClr>
                  </a:outerShdw>
                </a:effectLst>
              </a:defRPr>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3922713" y="2931712"/>
            <a:ext cx="4572000" cy="1454888"/>
          </a:xfrm>
        </p:spPr>
        <p:txBody>
          <a:bodyPr lIns="91440" rIns="91440" anchor="t"/>
          <a:lstStyle>
            <a:lvl1pPr marL="0" indent="0" algn="l">
              <a:buNone/>
              <a:defRPr sz="23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extLst/>
          </a:lstStyle>
          <a:p>
            <a:fld id="{C2C55D7D-CBC1-4148-992C-C4723A6B4932}" type="datetimeFigureOut">
              <a:rPr lang="id-ID" smtClean="0"/>
              <a:pPr/>
              <a:t>01/02/2017</a:t>
            </a:fld>
            <a:endParaRPr lang="id-ID"/>
          </a:p>
        </p:txBody>
      </p:sp>
      <p:sp>
        <p:nvSpPr>
          <p:cNvPr id="5" name="Footer Placeholder 4"/>
          <p:cNvSpPr>
            <a:spLocks noGrp="1"/>
          </p:cNvSpPr>
          <p:nvPr>
            <p:ph type="ftr" sz="quarter" idx="11"/>
          </p:nvPr>
        </p:nvSpPr>
        <p:spPr/>
        <p:txBody>
          <a:bodyPr/>
          <a:lstStyle>
            <a:extLst/>
          </a:lstStyle>
          <a:p>
            <a:endParaRPr lang="id-ID"/>
          </a:p>
        </p:txBody>
      </p:sp>
      <p:sp>
        <p:nvSpPr>
          <p:cNvPr id="6" name="Slide Number Placeholder 5"/>
          <p:cNvSpPr>
            <a:spLocks noGrp="1"/>
          </p:cNvSpPr>
          <p:nvPr>
            <p:ph type="sldNum" sz="quarter" idx="12"/>
          </p:nvPr>
        </p:nvSpPr>
        <p:spPr/>
        <p:txBody>
          <a:bodyPr/>
          <a:lstStyle>
            <a:extLst/>
          </a:lstStyle>
          <a:p>
            <a:fld id="{A0806869-ABD7-4F01-A368-729DCC407576}" type="slidenum">
              <a:rPr lang="id-ID" smtClean="0"/>
              <a:pPr/>
              <a:t>‹#›</a:t>
            </a:fld>
            <a:endParaRPr lang="id-ID"/>
          </a:p>
        </p:txBody>
      </p:sp>
      <p:sp>
        <p:nvSpPr>
          <p:cNvPr id="7" name="Chevron 6"/>
          <p:cNvSpPr/>
          <p:nvPr/>
        </p:nvSpPr>
        <p:spPr>
          <a:xfrm>
            <a:off x="3636680" y="3005472"/>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
        <p:nvSpPr>
          <p:cNvPr id="8" name="Chevron 7"/>
          <p:cNvSpPr/>
          <p:nvPr/>
        </p:nvSpPr>
        <p:spPr>
          <a:xfrm>
            <a:off x="3450264" y="3005472"/>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transition>
    <p:wedge/>
    <p:sndAc>
      <p:stSnd>
        <p:snd r:embed="rId1" name="arrow.wav" builtIn="1"/>
      </p:stSnd>
    </p:sndAc>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bg>
      <p:bgRef idx="1002">
        <a:schemeClr val="bg1"/>
      </p:bgRef>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481328"/>
            <a:ext cx="40386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648200" y="1481328"/>
            <a:ext cx="40386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extLst/>
          </a:lstStyle>
          <a:p>
            <a:fld id="{C2C55D7D-CBC1-4148-992C-C4723A6B4932}" type="datetimeFigureOut">
              <a:rPr lang="id-ID" smtClean="0"/>
              <a:pPr/>
              <a:t>01/02/2017</a:t>
            </a:fld>
            <a:endParaRPr lang="id-ID"/>
          </a:p>
        </p:txBody>
      </p:sp>
      <p:sp>
        <p:nvSpPr>
          <p:cNvPr id="6" name="Footer Placeholder 5"/>
          <p:cNvSpPr>
            <a:spLocks noGrp="1"/>
          </p:cNvSpPr>
          <p:nvPr>
            <p:ph type="ftr" sz="quarter" idx="11"/>
          </p:nvPr>
        </p:nvSpPr>
        <p:spPr/>
        <p:txBody>
          <a:bodyPr/>
          <a:lstStyle>
            <a:extLst/>
          </a:lstStyle>
          <a:p>
            <a:endParaRPr lang="id-ID"/>
          </a:p>
        </p:txBody>
      </p:sp>
      <p:sp>
        <p:nvSpPr>
          <p:cNvPr id="7" name="Slide Number Placeholder 6"/>
          <p:cNvSpPr>
            <a:spLocks noGrp="1"/>
          </p:cNvSpPr>
          <p:nvPr>
            <p:ph type="sldNum" sz="quarter" idx="12"/>
          </p:nvPr>
        </p:nvSpPr>
        <p:spPr/>
        <p:txBody>
          <a:bodyPr/>
          <a:lstStyle>
            <a:extLst/>
          </a:lstStyle>
          <a:p>
            <a:fld id="{A0806869-ABD7-4F01-A368-729DCC407576}" type="slidenum">
              <a:rPr lang="id-ID" smtClean="0"/>
              <a:pPr/>
              <a:t>‹#›</a:t>
            </a:fld>
            <a:endParaRPr lang="id-ID"/>
          </a:p>
        </p:txBody>
      </p:sp>
      <p:sp>
        <p:nvSpPr>
          <p:cNvPr id="8" name="Title 7"/>
          <p:cNvSpPr>
            <a:spLocks noGrp="1"/>
          </p:cNvSpPr>
          <p:nvPr>
            <p:ph type="title"/>
          </p:nvPr>
        </p:nvSpPr>
        <p:spPr/>
        <p:txBody>
          <a:bodyPr rtlCol="0"/>
          <a:lstStyle>
            <a:extLst/>
          </a:lstStyle>
          <a:p>
            <a:r>
              <a:rPr kumimoji="0" lang="en-US" smtClean="0"/>
              <a:t>Click to edit Master title style</a:t>
            </a:r>
            <a:endParaRPr kumimoji="0" lang="en-US"/>
          </a:p>
        </p:txBody>
      </p:sp>
    </p:spTree>
  </p:cSld>
  <p:clrMapOvr>
    <a:overrideClrMapping bg1="dk1" tx1="lt1" bg2="dk2" tx2="lt2" accent1="accent1" accent2="accent2" accent3="accent3" accent4="accent4" accent5="accent5" accent6="accent6" hlink="hlink" folHlink="folHlink"/>
  </p:clrMapOvr>
  <p:transition>
    <p:wedge/>
    <p:sndAc>
      <p:stSnd>
        <p:snd r:embed="rId1" name="arrow.wav" builtIn="1"/>
      </p:stSnd>
    </p:sndAc>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twoTxTwoObj" preserve="1">
  <p:cSld name="Comparis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8229600" cy="1143000"/>
          </a:xfrm>
        </p:spPr>
        <p:txBody>
          <a:bodyPr anchor="ctr"/>
          <a:lstStyle>
            <a:lvl1pPr>
              <a:defRPr/>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5410200"/>
            <a:ext cx="4040188"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45026" y="5410200"/>
            <a:ext cx="4041775"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457200" y="1444294"/>
            <a:ext cx="4040188" cy="3941763"/>
          </a:xfrm>
          <a:ln>
            <a:noFill/>
            <a:prstDash val="sysDash"/>
            <a:miter lim="800000"/>
          </a:ln>
        </p:spPr>
        <p:txBody>
          <a:bodyPr/>
          <a:lstStyle>
            <a:lvl1pPr>
              <a:defRPr sz="2400"/>
            </a:lvl1pPr>
            <a:lvl2pPr>
              <a:defRPr sz="2000"/>
            </a:lvl2pPr>
            <a:lvl3pPr>
              <a:defRPr sz="1800"/>
            </a:lvl3pPr>
            <a:lvl4pPr>
              <a:defRPr sz="1600"/>
            </a:lvl4pPr>
            <a:lvl5pPr>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645025" y="1444294"/>
            <a:ext cx="4041775" cy="3941763"/>
          </a:xfrm>
          <a:ln>
            <a:noFill/>
            <a:prstDash val="sysDash"/>
            <a:miter lim="800000"/>
          </a:ln>
        </p:spPr>
        <p:txBody>
          <a:bodyPr/>
          <a:lstStyle>
            <a:lvl1pPr>
              <a:spcBef>
                <a:spcPts val="0"/>
              </a:spcBef>
              <a:defRPr sz="2400"/>
            </a:lvl1pPr>
            <a:lvl2pPr>
              <a:defRPr sz="2000"/>
            </a:lvl2pPr>
            <a:lvl3pPr>
              <a:defRPr sz="1800"/>
            </a:lvl3pPr>
            <a:lvl4pPr>
              <a:defRPr sz="1600"/>
            </a:lvl4pPr>
            <a:lvl5pPr>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extLst/>
          </a:lstStyle>
          <a:p>
            <a:fld id="{C2C55D7D-CBC1-4148-992C-C4723A6B4932}" type="datetimeFigureOut">
              <a:rPr lang="id-ID" smtClean="0"/>
              <a:pPr/>
              <a:t>01/02/2017</a:t>
            </a:fld>
            <a:endParaRPr lang="id-ID"/>
          </a:p>
        </p:txBody>
      </p:sp>
      <p:sp>
        <p:nvSpPr>
          <p:cNvPr id="8" name="Footer Placeholder 7"/>
          <p:cNvSpPr>
            <a:spLocks noGrp="1"/>
          </p:cNvSpPr>
          <p:nvPr>
            <p:ph type="ftr" sz="quarter" idx="11"/>
          </p:nvPr>
        </p:nvSpPr>
        <p:spPr/>
        <p:txBody>
          <a:bodyPr/>
          <a:lstStyle>
            <a:extLst/>
          </a:lstStyle>
          <a:p>
            <a:endParaRPr lang="id-ID"/>
          </a:p>
        </p:txBody>
      </p:sp>
      <p:sp>
        <p:nvSpPr>
          <p:cNvPr id="9" name="Slide Number Placeholder 8"/>
          <p:cNvSpPr>
            <a:spLocks noGrp="1"/>
          </p:cNvSpPr>
          <p:nvPr>
            <p:ph type="sldNum" sz="quarter" idx="12"/>
          </p:nvPr>
        </p:nvSpPr>
        <p:spPr/>
        <p:txBody>
          <a:bodyPr/>
          <a:lstStyle>
            <a:extLst/>
          </a:lstStyle>
          <a:p>
            <a:fld id="{A0806869-ABD7-4F01-A368-729DCC407576}" type="slidenum">
              <a:rPr lang="id-ID" smtClean="0"/>
              <a:pPr/>
              <a:t>‹#›</a:t>
            </a:fld>
            <a:endParaRPr lang="id-ID"/>
          </a:p>
        </p:txBody>
      </p:sp>
    </p:spTree>
  </p:cSld>
  <p:clrMapOvr>
    <a:overrideClrMapping bg1="lt1" tx1="dk1" bg2="lt2" tx2="dk2" accent1="accent1" accent2="accent2" accent3="accent3" accent4="accent4" accent5="accent5" accent6="accent6" hlink="hlink" folHlink="folHlink"/>
  </p:clrMapOvr>
  <p:transition>
    <p:wedge/>
    <p:sndAc>
      <p:stSnd>
        <p:snd r:embed="rId1" name="arrow.wav" builtIn="1"/>
      </p:stSnd>
    </p:sndAc>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bg>
      <p:bgRef idx="1002">
        <a:schemeClr val="bg1"/>
      </p:bgRef>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extLst/>
          </a:lstStyle>
          <a:p>
            <a:fld id="{C2C55D7D-CBC1-4148-992C-C4723A6B4932}" type="datetimeFigureOut">
              <a:rPr lang="id-ID" smtClean="0"/>
              <a:pPr/>
              <a:t>01/02/2017</a:t>
            </a:fld>
            <a:endParaRPr lang="id-ID"/>
          </a:p>
        </p:txBody>
      </p:sp>
      <p:sp>
        <p:nvSpPr>
          <p:cNvPr id="4" name="Footer Placeholder 3"/>
          <p:cNvSpPr>
            <a:spLocks noGrp="1"/>
          </p:cNvSpPr>
          <p:nvPr>
            <p:ph type="ftr" sz="quarter" idx="11"/>
          </p:nvPr>
        </p:nvSpPr>
        <p:spPr/>
        <p:txBody>
          <a:bodyPr/>
          <a:lstStyle>
            <a:extLst/>
          </a:lstStyle>
          <a:p>
            <a:endParaRPr lang="id-ID"/>
          </a:p>
        </p:txBody>
      </p:sp>
      <p:sp>
        <p:nvSpPr>
          <p:cNvPr id="5" name="Slide Number Placeholder 4"/>
          <p:cNvSpPr>
            <a:spLocks noGrp="1"/>
          </p:cNvSpPr>
          <p:nvPr>
            <p:ph type="sldNum" sz="quarter" idx="12"/>
          </p:nvPr>
        </p:nvSpPr>
        <p:spPr/>
        <p:txBody>
          <a:bodyPr/>
          <a:lstStyle>
            <a:extLst/>
          </a:lstStyle>
          <a:p>
            <a:fld id="{A0806869-ABD7-4F01-A368-729DCC407576}" type="slidenum">
              <a:rPr lang="id-ID" smtClean="0"/>
              <a:pPr/>
              <a:t>‹#›</a:t>
            </a:fld>
            <a:endParaRPr lang="id-ID"/>
          </a:p>
        </p:txBody>
      </p:sp>
      <p:sp>
        <p:nvSpPr>
          <p:cNvPr id="6" name="Title 5"/>
          <p:cNvSpPr>
            <a:spLocks noGrp="1"/>
          </p:cNvSpPr>
          <p:nvPr>
            <p:ph type="title"/>
          </p:nvPr>
        </p:nvSpPr>
        <p:spPr/>
        <p:txBody>
          <a:bodyPr rtlCol="0"/>
          <a:lstStyle>
            <a:extLst/>
          </a:lstStyle>
          <a:p>
            <a:r>
              <a:rPr kumimoji="0" lang="en-US" smtClean="0"/>
              <a:t>Click to edit Master title style</a:t>
            </a:r>
            <a:endParaRPr kumimoji="0" lang="en-US"/>
          </a:p>
        </p:txBody>
      </p:sp>
    </p:spTree>
  </p:cSld>
  <p:clrMapOvr>
    <a:overrideClrMapping bg1="dk1" tx1="lt1" bg2="dk2" tx2="lt2" accent1="accent1" accent2="accent2" accent3="accent3" accent4="accent4" accent5="accent5" accent6="accent6" hlink="hlink" folHlink="folHlink"/>
  </p:clrMapOvr>
  <p:transition>
    <p:wedge/>
    <p:sndAc>
      <p:stSnd>
        <p:snd r:embed="rId1" name="arrow.wav" builtIn="1"/>
      </p:stSnd>
    </p:sndAc>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extLst/>
          </a:lstStyle>
          <a:p>
            <a:fld id="{C2C55D7D-CBC1-4148-992C-C4723A6B4932}" type="datetimeFigureOut">
              <a:rPr lang="id-ID" smtClean="0"/>
              <a:pPr/>
              <a:t>01/02/2017</a:t>
            </a:fld>
            <a:endParaRPr lang="id-ID"/>
          </a:p>
        </p:txBody>
      </p:sp>
      <p:sp>
        <p:nvSpPr>
          <p:cNvPr id="3" name="Footer Placeholder 2"/>
          <p:cNvSpPr>
            <a:spLocks noGrp="1"/>
          </p:cNvSpPr>
          <p:nvPr>
            <p:ph type="ftr" sz="quarter" idx="11"/>
          </p:nvPr>
        </p:nvSpPr>
        <p:spPr/>
        <p:txBody>
          <a:bodyPr/>
          <a:lstStyle>
            <a:extLst/>
          </a:lstStyle>
          <a:p>
            <a:endParaRPr lang="id-ID"/>
          </a:p>
        </p:txBody>
      </p:sp>
      <p:sp>
        <p:nvSpPr>
          <p:cNvPr id="4" name="Slide Number Placeholder 3"/>
          <p:cNvSpPr>
            <a:spLocks noGrp="1"/>
          </p:cNvSpPr>
          <p:nvPr>
            <p:ph type="sldNum" sz="quarter" idx="12"/>
          </p:nvPr>
        </p:nvSpPr>
        <p:spPr/>
        <p:txBody>
          <a:bodyPr/>
          <a:lstStyle>
            <a:extLst/>
          </a:lstStyle>
          <a:p>
            <a:fld id="{A0806869-ABD7-4F01-A368-729DCC407576}" type="slidenum">
              <a:rPr lang="id-ID" smtClean="0"/>
              <a:pPr/>
              <a:t>‹#›</a:t>
            </a:fld>
            <a:endParaRPr lang="id-ID"/>
          </a:p>
        </p:txBody>
      </p:sp>
    </p:spTree>
  </p:cSld>
  <p:clrMapOvr>
    <a:masterClrMapping/>
  </p:clrMapOvr>
  <p:transition>
    <p:wedge/>
    <p:sndAc>
      <p:stSnd>
        <p:snd r:embed="rId1" name="arrow.wav" builtIn="1"/>
      </p:stSnd>
    </p:sndAc>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id-ID"/>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2C55D7D-CBC1-4148-992C-C4723A6B4932}" type="datetimeFigureOut">
              <a:rPr lang="id-ID" smtClean="0"/>
              <a:pPr/>
              <a:t>01/02/2017</a:t>
            </a:fld>
            <a:endParaRPr lang="id-ID"/>
          </a:p>
        </p:txBody>
      </p:sp>
      <p:sp>
        <p:nvSpPr>
          <p:cNvPr id="5" name="Footer Placeholder 4"/>
          <p:cNvSpPr>
            <a:spLocks noGrp="1"/>
          </p:cNvSpPr>
          <p:nvPr>
            <p:ph type="ftr" sz="quarter" idx="11"/>
          </p:nvPr>
        </p:nvSpPr>
        <p:spPr/>
        <p:txBody>
          <a:bodyPr/>
          <a:lstStyle/>
          <a:p>
            <a:endParaRPr lang="id-ID"/>
          </a:p>
        </p:txBody>
      </p:sp>
      <p:sp>
        <p:nvSpPr>
          <p:cNvPr id="6" name="Slide Number Placeholder 5"/>
          <p:cNvSpPr>
            <a:spLocks noGrp="1"/>
          </p:cNvSpPr>
          <p:nvPr>
            <p:ph type="sldNum" sz="quarter" idx="12"/>
          </p:nvPr>
        </p:nvSpPr>
        <p:spPr/>
        <p:txBody>
          <a:bodyPr/>
          <a:lstStyle/>
          <a:p>
            <a:fld id="{A0806869-ABD7-4F01-A368-729DCC407576}" type="slidenum">
              <a:rPr lang="id-ID" smtClean="0"/>
              <a:pPr/>
              <a:t>‹#›</a:t>
            </a:fld>
            <a:endParaRPr lang="id-ID"/>
          </a:p>
        </p:txBody>
      </p:sp>
    </p:spTree>
  </p:cSld>
  <p:clrMapOvr>
    <a:masterClrMapping/>
  </p:clrMapOvr>
  <p:transition>
    <p:wedge/>
    <p:sndAc>
      <p:stSnd>
        <p:snd r:embed="rId1" name="arrow.wav" builtIn="1"/>
      </p:stSnd>
    </p:sndAc>
  </p:transition>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914400" y="4876800"/>
            <a:ext cx="7481776" cy="457200"/>
          </a:xfrm>
        </p:spPr>
        <p:txBody>
          <a:bodyPr vert="horz" anchor="t">
            <a:noAutofit/>
            <a:sp3d prstMaterial="softEdge">
              <a:bevelT w="0" h="0"/>
            </a:sp3d>
          </a:bodyPr>
          <a:lstStyle>
            <a:lvl1pPr algn="r">
              <a:buNone/>
              <a:defRPr sz="2500" b="0">
                <a:solidFill>
                  <a:schemeClr val="accent1"/>
                </a:solidFill>
                <a:effectLst/>
              </a:defRPr>
            </a:lvl1pPr>
            <a:extLst/>
          </a:lstStyle>
          <a:p>
            <a:r>
              <a:rPr kumimoji="0" lang="en-US" smtClean="0"/>
              <a:t>Click to edit Master title style</a:t>
            </a:r>
            <a:endParaRPr kumimoji="0" lang="en-US"/>
          </a:p>
        </p:txBody>
      </p:sp>
      <p:sp>
        <p:nvSpPr>
          <p:cNvPr id="3" name="Text Placeholder 2"/>
          <p:cNvSpPr>
            <a:spLocks noGrp="1"/>
          </p:cNvSpPr>
          <p:nvPr>
            <p:ph type="body" idx="2"/>
          </p:nvPr>
        </p:nvSpPr>
        <p:spPr>
          <a:xfrm>
            <a:off x="4419600" y="5355102"/>
            <a:ext cx="3974592" cy="914400"/>
          </a:xfrm>
        </p:spPr>
        <p:txBody>
          <a:bodyPr/>
          <a:lstStyle>
            <a:lvl1pPr marL="0" indent="0" algn="r">
              <a:buNone/>
              <a:defRPr sz="1600"/>
            </a:lvl1pPr>
            <a:lvl2pPr>
              <a:buNone/>
              <a:defRPr sz="1200"/>
            </a:lvl2pPr>
            <a:lvl3pPr>
              <a:buNone/>
              <a:defRPr sz="1000"/>
            </a:lvl3pPr>
            <a:lvl4pPr>
              <a:buNone/>
              <a:defRPr sz="900"/>
            </a:lvl4pPr>
            <a:lvl5pPr>
              <a:buNone/>
              <a:defRPr sz="900"/>
            </a:lvl5pPr>
            <a:extLst/>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914400" y="274320"/>
            <a:ext cx="7479792" cy="4572000"/>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a:xfrm>
            <a:off x="6727032" y="6407944"/>
            <a:ext cx="1920240" cy="365760"/>
          </a:xfrm>
        </p:spPr>
        <p:txBody>
          <a:bodyPr/>
          <a:lstStyle>
            <a:extLst/>
          </a:lstStyle>
          <a:p>
            <a:fld id="{C2C55D7D-CBC1-4148-992C-C4723A6B4932}" type="datetimeFigureOut">
              <a:rPr lang="id-ID" smtClean="0"/>
              <a:pPr/>
              <a:t>01/02/2017</a:t>
            </a:fld>
            <a:endParaRPr lang="id-ID"/>
          </a:p>
        </p:txBody>
      </p:sp>
      <p:sp>
        <p:nvSpPr>
          <p:cNvPr id="6" name="Footer Placeholder 5"/>
          <p:cNvSpPr>
            <a:spLocks noGrp="1"/>
          </p:cNvSpPr>
          <p:nvPr>
            <p:ph type="ftr" sz="quarter" idx="11"/>
          </p:nvPr>
        </p:nvSpPr>
        <p:spPr/>
        <p:txBody>
          <a:bodyPr/>
          <a:lstStyle>
            <a:extLst/>
          </a:lstStyle>
          <a:p>
            <a:endParaRPr lang="id-ID"/>
          </a:p>
        </p:txBody>
      </p:sp>
      <p:sp>
        <p:nvSpPr>
          <p:cNvPr id="7" name="Slide Number Placeholder 6"/>
          <p:cNvSpPr>
            <a:spLocks noGrp="1"/>
          </p:cNvSpPr>
          <p:nvPr>
            <p:ph type="sldNum" sz="quarter" idx="12"/>
          </p:nvPr>
        </p:nvSpPr>
        <p:spPr/>
        <p:txBody>
          <a:bodyPr/>
          <a:lstStyle>
            <a:extLst/>
          </a:lstStyle>
          <a:p>
            <a:fld id="{A0806869-ABD7-4F01-A368-729DCC407576}" type="slidenum">
              <a:rPr lang="id-ID" smtClean="0"/>
              <a:pPr/>
              <a:t>‹#›</a:t>
            </a:fld>
            <a:endParaRPr lang="id-ID"/>
          </a:p>
        </p:txBody>
      </p:sp>
    </p:spTree>
  </p:cSld>
  <p:clrMapOvr>
    <a:overrideClrMapping bg1="lt1" tx1="dk1" bg2="lt2" tx2="dk2" accent1="accent1" accent2="accent2" accent3="accent3" accent4="accent4" accent5="accent5" accent6="accent6" hlink="hlink" folHlink="folHlink"/>
  </p:clrMapOvr>
  <p:transition>
    <p:wedge/>
    <p:sndAc>
      <p:stSnd>
        <p:snd r:embed="rId1" name="arrow.wav" builtIn="1"/>
      </p:stSnd>
    </p:sndAc>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2">
        <a:schemeClr val="bg1"/>
      </p:bgRef>
    </p:bg>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1141232" y="5443402"/>
            <a:ext cx="7162800" cy="648232"/>
          </a:xfrm>
          <a:noFill/>
        </p:spPr>
        <p:txBody>
          <a:bodyPr lIns="91440" tIns="0" rIns="91440" anchor="t"/>
          <a:lstStyle>
            <a:lvl1pPr marL="0" marR="18288" indent="0" algn="r">
              <a:buNone/>
              <a:defRPr sz="1400"/>
            </a:lvl1pPr>
            <a:lvl2pPr>
              <a:defRPr sz="1200"/>
            </a:lvl2pPr>
            <a:lvl3pPr>
              <a:defRPr sz="1000"/>
            </a:lvl3pPr>
            <a:lvl4pPr>
              <a:defRPr sz="900"/>
            </a:lvl4pPr>
            <a:lvl5pPr>
              <a:defRPr sz="900"/>
            </a:lvl5pPr>
            <a:extLst/>
          </a:lstStyle>
          <a:p>
            <a:pPr lvl="0" eaLnBrk="1" latinLnBrk="0" hangingPunct="1"/>
            <a:r>
              <a:rPr kumimoji="0" lang="en-US" smtClean="0"/>
              <a:t>Click to edit Master text styles</a:t>
            </a:r>
          </a:p>
        </p:txBody>
      </p:sp>
      <p:sp>
        <p:nvSpPr>
          <p:cNvPr id="3" name="Picture Placeholder 2"/>
          <p:cNvSpPr>
            <a:spLocks noGrp="1"/>
          </p:cNvSpPr>
          <p:nvPr>
            <p:ph type="pic" idx="1"/>
          </p:nvPr>
        </p:nvSpPr>
        <p:spPr>
          <a:xfrm>
            <a:off x="228600" y="189968"/>
            <a:ext cx="8686800" cy="4389120"/>
          </a:xfrm>
          <a:prstGeom prst="rect">
            <a:avLst/>
          </a:prstGeom>
          <a:solidFill>
            <a:schemeClr val="bg2"/>
          </a:solidFill>
          <a:ln>
            <a:solidFill>
              <a:schemeClr val="bg1"/>
            </a:solidFill>
          </a:ln>
          <a:effectLst>
            <a:innerShdw blurRad="95250">
              <a:srgbClr val="000000"/>
            </a:innerShdw>
          </a:effectLst>
        </p:spPr>
        <p:txBody>
          <a:bodyPr/>
          <a:lstStyle>
            <a:lvl1pPr marL="0" indent="0">
              <a:buNone/>
              <a:defRPr sz="3200"/>
            </a:lvl1pPr>
            <a:extLst/>
          </a:lstStyle>
          <a:p>
            <a:r>
              <a:rPr kumimoji="0" lang="en-US" smtClean="0"/>
              <a:t>Click icon to add picture</a:t>
            </a:r>
            <a:endParaRPr kumimoji="0" lang="en-US" dirty="0"/>
          </a:p>
        </p:txBody>
      </p:sp>
      <p:sp>
        <p:nvSpPr>
          <p:cNvPr id="5" name="Date Placeholder 4"/>
          <p:cNvSpPr>
            <a:spLocks noGrp="1"/>
          </p:cNvSpPr>
          <p:nvPr>
            <p:ph type="dt" sz="half" idx="10"/>
          </p:nvPr>
        </p:nvSpPr>
        <p:spPr/>
        <p:txBody>
          <a:bodyPr/>
          <a:lstStyle>
            <a:lvl1pPr>
              <a:defRPr>
                <a:solidFill>
                  <a:schemeClr val="tx1"/>
                </a:solidFill>
              </a:defRPr>
            </a:lvl1pPr>
            <a:extLst/>
          </a:lstStyle>
          <a:p>
            <a:fld id="{C2C55D7D-CBC1-4148-992C-C4723A6B4932}" type="datetimeFigureOut">
              <a:rPr lang="id-ID" smtClean="0"/>
              <a:pPr/>
              <a:t>01/02/2017</a:t>
            </a:fld>
            <a:endParaRPr lang="id-ID"/>
          </a:p>
        </p:txBody>
      </p:sp>
      <p:sp>
        <p:nvSpPr>
          <p:cNvPr id="6" name="Footer Placeholder 5"/>
          <p:cNvSpPr>
            <a:spLocks noGrp="1"/>
          </p:cNvSpPr>
          <p:nvPr>
            <p:ph type="ftr" sz="quarter" idx="11"/>
          </p:nvPr>
        </p:nvSpPr>
        <p:spPr>
          <a:xfrm>
            <a:off x="4380072" y="6407944"/>
            <a:ext cx="2350681" cy="365125"/>
          </a:xfrm>
        </p:spPr>
        <p:txBody>
          <a:bodyPr/>
          <a:lstStyle>
            <a:lvl1pPr>
              <a:defRPr>
                <a:solidFill>
                  <a:schemeClr val="tx1"/>
                </a:solidFill>
              </a:defRPr>
            </a:lvl1pPr>
            <a:extLst/>
          </a:lstStyle>
          <a:p>
            <a:endParaRPr lang="id-ID"/>
          </a:p>
        </p:txBody>
      </p:sp>
      <p:sp>
        <p:nvSpPr>
          <p:cNvPr id="7" name="Slide Number Placeholder 6"/>
          <p:cNvSpPr>
            <a:spLocks noGrp="1"/>
          </p:cNvSpPr>
          <p:nvPr>
            <p:ph type="sldNum" sz="quarter" idx="12"/>
          </p:nvPr>
        </p:nvSpPr>
        <p:spPr/>
        <p:txBody>
          <a:bodyPr/>
          <a:lstStyle>
            <a:lvl1pPr>
              <a:defRPr>
                <a:solidFill>
                  <a:schemeClr val="tx1"/>
                </a:solidFill>
              </a:defRPr>
            </a:lvl1pPr>
            <a:extLst/>
          </a:lstStyle>
          <a:p>
            <a:fld id="{A0806869-ABD7-4F01-A368-729DCC407576}" type="slidenum">
              <a:rPr lang="id-ID" smtClean="0"/>
              <a:pPr/>
              <a:t>‹#›</a:t>
            </a:fld>
            <a:endParaRPr lang="id-ID"/>
          </a:p>
        </p:txBody>
      </p:sp>
      <p:sp>
        <p:nvSpPr>
          <p:cNvPr id="2" name="Title 1"/>
          <p:cNvSpPr>
            <a:spLocks noGrp="1"/>
          </p:cNvSpPr>
          <p:nvPr>
            <p:ph type="title"/>
          </p:nvPr>
        </p:nvSpPr>
        <p:spPr>
          <a:xfrm>
            <a:off x="228600" y="4865122"/>
            <a:ext cx="8075432" cy="562672"/>
          </a:xfrm>
          <a:noFill/>
        </p:spPr>
        <p:txBody>
          <a:bodyPr anchor="t">
            <a:sp3d prstMaterial="softEdge"/>
          </a:bodyPr>
          <a:lstStyle>
            <a:lvl1pPr marR="0" algn="r">
              <a:buNone/>
              <a:defRPr sz="3000" b="0">
                <a:solidFill>
                  <a:schemeClr val="accent1"/>
                </a:solidFill>
                <a:effectLst>
                  <a:outerShdw blurRad="50800" dist="25000" dir="5400000" algn="t" rotWithShape="0">
                    <a:prstClr val="black">
                      <a:alpha val="45000"/>
                    </a:prstClr>
                  </a:outerShdw>
                </a:effectLst>
              </a:defRPr>
            </a:lvl1pPr>
            <a:extLst/>
          </a:lstStyle>
          <a:p>
            <a:r>
              <a:rPr kumimoji="0" lang="en-US" smtClean="0"/>
              <a:t>Click to edit Master title style</a:t>
            </a:r>
            <a:endParaRPr kumimoji="0" lang="en-US"/>
          </a:p>
        </p:txBody>
      </p:sp>
      <p:sp>
        <p:nvSpPr>
          <p:cNvPr id="8" name="Freeform 7"/>
          <p:cNvSpPr>
            <a:spLocks/>
          </p:cNvSpPr>
          <p:nvPr/>
        </p:nvSpPr>
        <p:spPr bwMode="auto">
          <a:xfrm>
            <a:off x="716436" y="5001993"/>
            <a:ext cx="3802003" cy="1443111"/>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329" y="347"/>
                </a:moveTo>
                <a:lnTo>
                  <a:pt x="7156" y="682"/>
                </a:lnTo>
                <a:lnTo>
                  <a:pt x="5229" y="682"/>
                </a:lnTo>
                <a:lnTo>
                  <a:pt x="-328" y="345"/>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9" name="Freeform 8"/>
          <p:cNvSpPr>
            <a:spLocks/>
          </p:cNvSpPr>
          <p:nvPr/>
        </p:nvSpPr>
        <p:spPr bwMode="auto">
          <a:xfrm>
            <a:off x="-53561" y="5785023"/>
            <a:ext cx="3802003"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817" y="97"/>
                </a:moveTo>
                <a:lnTo>
                  <a:pt x="6408" y="682"/>
                </a:lnTo>
                <a:lnTo>
                  <a:pt x="5232" y="685"/>
                </a:lnTo>
                <a:lnTo>
                  <a:pt x="829" y="101"/>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0" name="Right Triangle 9"/>
          <p:cNvSpPr>
            <a:spLocks/>
          </p:cNvSpPr>
          <p:nvPr/>
        </p:nvSpPr>
        <p:spPr bwMode="auto">
          <a:xfrm>
            <a:off x="-6042" y="5791253"/>
            <a:ext cx="3402314" cy="1080868"/>
          </a:xfrm>
          <a:prstGeom prst="rtTriangle">
            <a:avLst/>
          </a:prstGeom>
          <a:blipFill>
            <a:blip r:embed="rId3">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eaLnBrk="1" latinLnBrk="0" hangingPunct="1"/>
            <a:endParaRPr kumimoji="0" lang="en-US"/>
          </a:p>
        </p:txBody>
      </p:sp>
      <p:cxnSp>
        <p:nvCxnSpPr>
          <p:cNvPr id="11" name="Straight Connector 10"/>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12" name="Chevron 11"/>
          <p:cNvSpPr/>
          <p:nvPr/>
        </p:nvSpPr>
        <p:spPr>
          <a:xfrm>
            <a:off x="8664112" y="4988440"/>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
        <p:nvSpPr>
          <p:cNvPr id="13" name="Chevron 12"/>
          <p:cNvSpPr/>
          <p:nvPr/>
        </p:nvSpPr>
        <p:spPr>
          <a:xfrm>
            <a:off x="8477696" y="4988440"/>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transition>
    <p:wedge/>
    <p:sndAc>
      <p:stSnd>
        <p:snd r:embed="rId1" name="arrow.wav" builtIn="1"/>
      </p:stSnd>
    </p:sndAc>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1481329"/>
            <a:ext cx="8229600" cy="4386071"/>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C2C55D7D-CBC1-4148-992C-C4723A6B4932}" type="datetimeFigureOut">
              <a:rPr lang="id-ID" smtClean="0"/>
              <a:pPr/>
              <a:t>01/02/2017</a:t>
            </a:fld>
            <a:endParaRPr lang="id-ID"/>
          </a:p>
        </p:txBody>
      </p:sp>
      <p:sp>
        <p:nvSpPr>
          <p:cNvPr id="5" name="Footer Placeholder 4"/>
          <p:cNvSpPr>
            <a:spLocks noGrp="1"/>
          </p:cNvSpPr>
          <p:nvPr>
            <p:ph type="ftr" sz="quarter" idx="11"/>
          </p:nvPr>
        </p:nvSpPr>
        <p:spPr/>
        <p:txBody>
          <a:bodyPr/>
          <a:lstStyle>
            <a:extLst/>
          </a:lstStyle>
          <a:p>
            <a:endParaRPr lang="id-ID"/>
          </a:p>
        </p:txBody>
      </p:sp>
      <p:sp>
        <p:nvSpPr>
          <p:cNvPr id="6" name="Slide Number Placeholder 5"/>
          <p:cNvSpPr>
            <a:spLocks noGrp="1"/>
          </p:cNvSpPr>
          <p:nvPr>
            <p:ph type="sldNum" sz="quarter" idx="12"/>
          </p:nvPr>
        </p:nvSpPr>
        <p:spPr/>
        <p:txBody>
          <a:bodyPr/>
          <a:lstStyle>
            <a:extLst/>
          </a:lstStyle>
          <a:p>
            <a:fld id="{A0806869-ABD7-4F01-A368-729DCC407576}" type="slidenum">
              <a:rPr lang="id-ID" smtClean="0"/>
              <a:pPr/>
              <a:t>‹#›</a:t>
            </a:fld>
            <a:endParaRPr lang="id-ID"/>
          </a:p>
        </p:txBody>
      </p:sp>
    </p:spTree>
  </p:cSld>
  <p:clrMapOvr>
    <a:masterClrMapping/>
  </p:clrMapOvr>
  <p:transition>
    <p:wedge/>
    <p:sndAc>
      <p:stSnd>
        <p:snd r:embed="rId1" name="arrow.wav" builtIn="1"/>
      </p:stSnd>
    </p:sndAc>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44013" y="274640"/>
            <a:ext cx="1777470" cy="5592761"/>
          </a:xfrm>
        </p:spPr>
        <p:txBody>
          <a:bodyPr vert="eaVert"/>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274641"/>
            <a:ext cx="6324600" cy="5592760"/>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C2C55D7D-CBC1-4148-992C-C4723A6B4932}" type="datetimeFigureOut">
              <a:rPr lang="id-ID" smtClean="0"/>
              <a:pPr/>
              <a:t>01/02/2017</a:t>
            </a:fld>
            <a:endParaRPr lang="id-ID"/>
          </a:p>
        </p:txBody>
      </p:sp>
      <p:sp>
        <p:nvSpPr>
          <p:cNvPr id="5" name="Footer Placeholder 4"/>
          <p:cNvSpPr>
            <a:spLocks noGrp="1"/>
          </p:cNvSpPr>
          <p:nvPr>
            <p:ph type="ftr" sz="quarter" idx="11"/>
          </p:nvPr>
        </p:nvSpPr>
        <p:spPr/>
        <p:txBody>
          <a:bodyPr/>
          <a:lstStyle>
            <a:extLst/>
          </a:lstStyle>
          <a:p>
            <a:endParaRPr lang="id-ID"/>
          </a:p>
        </p:txBody>
      </p:sp>
      <p:sp>
        <p:nvSpPr>
          <p:cNvPr id="6" name="Slide Number Placeholder 5"/>
          <p:cNvSpPr>
            <a:spLocks noGrp="1"/>
          </p:cNvSpPr>
          <p:nvPr>
            <p:ph type="sldNum" sz="quarter" idx="12"/>
          </p:nvPr>
        </p:nvSpPr>
        <p:spPr/>
        <p:txBody>
          <a:bodyPr/>
          <a:lstStyle>
            <a:extLst/>
          </a:lstStyle>
          <a:p>
            <a:fld id="{A0806869-ABD7-4F01-A368-729DCC407576}" type="slidenum">
              <a:rPr lang="id-ID" smtClean="0"/>
              <a:pPr/>
              <a:t>‹#›</a:t>
            </a:fld>
            <a:endParaRPr lang="id-ID"/>
          </a:p>
        </p:txBody>
      </p:sp>
    </p:spTree>
  </p:cSld>
  <p:clrMapOvr>
    <a:masterClrMapping/>
  </p:clrMapOvr>
  <p:transition>
    <p:wedge/>
    <p:sndAc>
      <p:stSnd>
        <p:snd r:embed="rId1" name="arrow.wav" builtIn="1"/>
      </p:stSnd>
    </p:sndAc>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id-ID"/>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id-ID"/>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id-ID"/>
          </a:p>
        </p:txBody>
      </p:sp>
      <p:sp>
        <p:nvSpPr>
          <p:cNvPr id="5" name="Date Placeholder 4"/>
          <p:cNvSpPr>
            <a:spLocks noGrp="1"/>
          </p:cNvSpPr>
          <p:nvPr>
            <p:ph type="dt" sz="half" idx="10"/>
          </p:nvPr>
        </p:nvSpPr>
        <p:spPr/>
        <p:txBody>
          <a:bodyPr/>
          <a:lstStyle/>
          <a:p>
            <a:fld id="{C2C55D7D-CBC1-4148-992C-C4723A6B4932}" type="datetimeFigureOut">
              <a:rPr lang="id-ID" smtClean="0"/>
              <a:pPr/>
              <a:t>01/02/2017</a:t>
            </a:fld>
            <a:endParaRPr lang="id-ID"/>
          </a:p>
        </p:txBody>
      </p:sp>
      <p:sp>
        <p:nvSpPr>
          <p:cNvPr id="6" name="Footer Placeholder 5"/>
          <p:cNvSpPr>
            <a:spLocks noGrp="1"/>
          </p:cNvSpPr>
          <p:nvPr>
            <p:ph type="ftr" sz="quarter" idx="11"/>
          </p:nvPr>
        </p:nvSpPr>
        <p:spPr/>
        <p:txBody>
          <a:bodyPr/>
          <a:lstStyle/>
          <a:p>
            <a:endParaRPr lang="id-ID"/>
          </a:p>
        </p:txBody>
      </p:sp>
      <p:sp>
        <p:nvSpPr>
          <p:cNvPr id="7" name="Slide Number Placeholder 6"/>
          <p:cNvSpPr>
            <a:spLocks noGrp="1"/>
          </p:cNvSpPr>
          <p:nvPr>
            <p:ph type="sldNum" sz="quarter" idx="12"/>
          </p:nvPr>
        </p:nvSpPr>
        <p:spPr/>
        <p:txBody>
          <a:bodyPr/>
          <a:lstStyle/>
          <a:p>
            <a:fld id="{A0806869-ABD7-4F01-A368-729DCC407576}" type="slidenum">
              <a:rPr lang="id-ID" smtClean="0"/>
              <a:pPr/>
              <a:t>‹#›</a:t>
            </a:fld>
            <a:endParaRPr lang="id-ID"/>
          </a:p>
        </p:txBody>
      </p:sp>
    </p:spTree>
  </p:cSld>
  <p:clrMapOvr>
    <a:masterClrMapping/>
  </p:clrMapOvr>
  <p:transition>
    <p:wedge/>
    <p:sndAc>
      <p:stSnd>
        <p:snd r:embed="rId1" name="arrow.wav" builtIn="1"/>
      </p:stSnd>
    </p:sndAc>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id-ID"/>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id-ID"/>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id-ID"/>
          </a:p>
        </p:txBody>
      </p:sp>
      <p:sp>
        <p:nvSpPr>
          <p:cNvPr id="7" name="Date Placeholder 6"/>
          <p:cNvSpPr>
            <a:spLocks noGrp="1"/>
          </p:cNvSpPr>
          <p:nvPr>
            <p:ph type="dt" sz="half" idx="10"/>
          </p:nvPr>
        </p:nvSpPr>
        <p:spPr/>
        <p:txBody>
          <a:bodyPr/>
          <a:lstStyle/>
          <a:p>
            <a:fld id="{C2C55D7D-CBC1-4148-992C-C4723A6B4932}" type="datetimeFigureOut">
              <a:rPr lang="id-ID" smtClean="0"/>
              <a:pPr/>
              <a:t>01/02/2017</a:t>
            </a:fld>
            <a:endParaRPr lang="id-ID"/>
          </a:p>
        </p:txBody>
      </p:sp>
      <p:sp>
        <p:nvSpPr>
          <p:cNvPr id="8" name="Footer Placeholder 7"/>
          <p:cNvSpPr>
            <a:spLocks noGrp="1"/>
          </p:cNvSpPr>
          <p:nvPr>
            <p:ph type="ftr" sz="quarter" idx="11"/>
          </p:nvPr>
        </p:nvSpPr>
        <p:spPr/>
        <p:txBody>
          <a:bodyPr/>
          <a:lstStyle/>
          <a:p>
            <a:endParaRPr lang="id-ID"/>
          </a:p>
        </p:txBody>
      </p:sp>
      <p:sp>
        <p:nvSpPr>
          <p:cNvPr id="9" name="Slide Number Placeholder 8"/>
          <p:cNvSpPr>
            <a:spLocks noGrp="1"/>
          </p:cNvSpPr>
          <p:nvPr>
            <p:ph type="sldNum" sz="quarter" idx="12"/>
          </p:nvPr>
        </p:nvSpPr>
        <p:spPr/>
        <p:txBody>
          <a:bodyPr/>
          <a:lstStyle/>
          <a:p>
            <a:fld id="{A0806869-ABD7-4F01-A368-729DCC407576}" type="slidenum">
              <a:rPr lang="id-ID" smtClean="0"/>
              <a:pPr/>
              <a:t>‹#›</a:t>
            </a:fld>
            <a:endParaRPr lang="id-ID"/>
          </a:p>
        </p:txBody>
      </p:sp>
    </p:spTree>
  </p:cSld>
  <p:clrMapOvr>
    <a:masterClrMapping/>
  </p:clrMapOvr>
  <p:transition>
    <p:wedge/>
    <p:sndAc>
      <p:stSnd>
        <p:snd r:embed="rId1" name="arrow.wav" builtIn="1"/>
      </p:stSnd>
    </p:sndAc>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id-ID"/>
          </a:p>
        </p:txBody>
      </p:sp>
      <p:sp>
        <p:nvSpPr>
          <p:cNvPr id="3" name="Date Placeholder 2"/>
          <p:cNvSpPr>
            <a:spLocks noGrp="1"/>
          </p:cNvSpPr>
          <p:nvPr>
            <p:ph type="dt" sz="half" idx="10"/>
          </p:nvPr>
        </p:nvSpPr>
        <p:spPr/>
        <p:txBody>
          <a:bodyPr/>
          <a:lstStyle/>
          <a:p>
            <a:fld id="{C2C55D7D-CBC1-4148-992C-C4723A6B4932}" type="datetimeFigureOut">
              <a:rPr lang="id-ID" smtClean="0"/>
              <a:pPr/>
              <a:t>01/02/2017</a:t>
            </a:fld>
            <a:endParaRPr lang="id-ID"/>
          </a:p>
        </p:txBody>
      </p:sp>
      <p:sp>
        <p:nvSpPr>
          <p:cNvPr id="4" name="Footer Placeholder 3"/>
          <p:cNvSpPr>
            <a:spLocks noGrp="1"/>
          </p:cNvSpPr>
          <p:nvPr>
            <p:ph type="ftr" sz="quarter" idx="11"/>
          </p:nvPr>
        </p:nvSpPr>
        <p:spPr/>
        <p:txBody>
          <a:bodyPr/>
          <a:lstStyle/>
          <a:p>
            <a:endParaRPr lang="id-ID"/>
          </a:p>
        </p:txBody>
      </p:sp>
      <p:sp>
        <p:nvSpPr>
          <p:cNvPr id="5" name="Slide Number Placeholder 4"/>
          <p:cNvSpPr>
            <a:spLocks noGrp="1"/>
          </p:cNvSpPr>
          <p:nvPr>
            <p:ph type="sldNum" sz="quarter" idx="12"/>
          </p:nvPr>
        </p:nvSpPr>
        <p:spPr/>
        <p:txBody>
          <a:bodyPr/>
          <a:lstStyle/>
          <a:p>
            <a:fld id="{A0806869-ABD7-4F01-A368-729DCC407576}" type="slidenum">
              <a:rPr lang="id-ID" smtClean="0"/>
              <a:pPr/>
              <a:t>‹#›</a:t>
            </a:fld>
            <a:endParaRPr lang="id-ID"/>
          </a:p>
        </p:txBody>
      </p:sp>
    </p:spTree>
  </p:cSld>
  <p:clrMapOvr>
    <a:masterClrMapping/>
  </p:clrMapOvr>
  <p:transition>
    <p:wedge/>
    <p:sndAc>
      <p:stSnd>
        <p:snd r:embed="rId1" name="arrow.wav" builtIn="1"/>
      </p:stSnd>
    </p:sndAc>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2C55D7D-CBC1-4148-992C-C4723A6B4932}" type="datetimeFigureOut">
              <a:rPr lang="id-ID" smtClean="0"/>
              <a:pPr/>
              <a:t>01/02/2017</a:t>
            </a:fld>
            <a:endParaRPr lang="id-ID"/>
          </a:p>
        </p:txBody>
      </p:sp>
      <p:sp>
        <p:nvSpPr>
          <p:cNvPr id="3" name="Footer Placeholder 2"/>
          <p:cNvSpPr>
            <a:spLocks noGrp="1"/>
          </p:cNvSpPr>
          <p:nvPr>
            <p:ph type="ftr" sz="quarter" idx="11"/>
          </p:nvPr>
        </p:nvSpPr>
        <p:spPr/>
        <p:txBody>
          <a:bodyPr/>
          <a:lstStyle/>
          <a:p>
            <a:endParaRPr lang="id-ID"/>
          </a:p>
        </p:txBody>
      </p:sp>
      <p:sp>
        <p:nvSpPr>
          <p:cNvPr id="4" name="Slide Number Placeholder 3"/>
          <p:cNvSpPr>
            <a:spLocks noGrp="1"/>
          </p:cNvSpPr>
          <p:nvPr>
            <p:ph type="sldNum" sz="quarter" idx="12"/>
          </p:nvPr>
        </p:nvSpPr>
        <p:spPr/>
        <p:txBody>
          <a:bodyPr/>
          <a:lstStyle/>
          <a:p>
            <a:fld id="{A0806869-ABD7-4F01-A368-729DCC407576}" type="slidenum">
              <a:rPr lang="id-ID" smtClean="0"/>
              <a:pPr/>
              <a:t>‹#›</a:t>
            </a:fld>
            <a:endParaRPr lang="id-ID"/>
          </a:p>
        </p:txBody>
      </p:sp>
    </p:spTree>
  </p:cSld>
  <p:clrMapOvr>
    <a:masterClrMapping/>
  </p:clrMapOvr>
  <p:transition>
    <p:wedge/>
    <p:sndAc>
      <p:stSnd>
        <p:snd r:embed="rId1" name="arrow.wav" builtIn="1"/>
      </p:stSnd>
    </p:sndAc>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id-ID"/>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id-ID"/>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2C55D7D-CBC1-4148-992C-C4723A6B4932}" type="datetimeFigureOut">
              <a:rPr lang="id-ID" smtClean="0"/>
              <a:pPr/>
              <a:t>01/02/2017</a:t>
            </a:fld>
            <a:endParaRPr lang="id-ID"/>
          </a:p>
        </p:txBody>
      </p:sp>
      <p:sp>
        <p:nvSpPr>
          <p:cNvPr id="6" name="Footer Placeholder 5"/>
          <p:cNvSpPr>
            <a:spLocks noGrp="1"/>
          </p:cNvSpPr>
          <p:nvPr>
            <p:ph type="ftr" sz="quarter" idx="11"/>
          </p:nvPr>
        </p:nvSpPr>
        <p:spPr/>
        <p:txBody>
          <a:bodyPr/>
          <a:lstStyle/>
          <a:p>
            <a:endParaRPr lang="id-ID"/>
          </a:p>
        </p:txBody>
      </p:sp>
      <p:sp>
        <p:nvSpPr>
          <p:cNvPr id="7" name="Slide Number Placeholder 6"/>
          <p:cNvSpPr>
            <a:spLocks noGrp="1"/>
          </p:cNvSpPr>
          <p:nvPr>
            <p:ph type="sldNum" sz="quarter" idx="12"/>
          </p:nvPr>
        </p:nvSpPr>
        <p:spPr/>
        <p:txBody>
          <a:bodyPr/>
          <a:lstStyle/>
          <a:p>
            <a:fld id="{A0806869-ABD7-4F01-A368-729DCC407576}" type="slidenum">
              <a:rPr lang="id-ID" smtClean="0"/>
              <a:pPr/>
              <a:t>‹#›</a:t>
            </a:fld>
            <a:endParaRPr lang="id-ID"/>
          </a:p>
        </p:txBody>
      </p:sp>
    </p:spTree>
  </p:cSld>
  <p:clrMapOvr>
    <a:masterClrMapping/>
  </p:clrMapOvr>
  <p:transition>
    <p:wedge/>
    <p:sndAc>
      <p:stSnd>
        <p:snd r:embed="rId1" name="arrow.wav" builtIn="1"/>
      </p:stSnd>
    </p:sndAc>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id-ID"/>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d-ID"/>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2C55D7D-CBC1-4148-992C-C4723A6B4932}" type="datetimeFigureOut">
              <a:rPr lang="id-ID" smtClean="0"/>
              <a:pPr/>
              <a:t>01/02/2017</a:t>
            </a:fld>
            <a:endParaRPr lang="id-ID"/>
          </a:p>
        </p:txBody>
      </p:sp>
      <p:sp>
        <p:nvSpPr>
          <p:cNvPr id="6" name="Footer Placeholder 5"/>
          <p:cNvSpPr>
            <a:spLocks noGrp="1"/>
          </p:cNvSpPr>
          <p:nvPr>
            <p:ph type="ftr" sz="quarter" idx="11"/>
          </p:nvPr>
        </p:nvSpPr>
        <p:spPr/>
        <p:txBody>
          <a:bodyPr/>
          <a:lstStyle/>
          <a:p>
            <a:endParaRPr lang="id-ID"/>
          </a:p>
        </p:txBody>
      </p:sp>
      <p:sp>
        <p:nvSpPr>
          <p:cNvPr id="7" name="Slide Number Placeholder 6"/>
          <p:cNvSpPr>
            <a:spLocks noGrp="1"/>
          </p:cNvSpPr>
          <p:nvPr>
            <p:ph type="sldNum" sz="quarter" idx="12"/>
          </p:nvPr>
        </p:nvSpPr>
        <p:spPr/>
        <p:txBody>
          <a:bodyPr/>
          <a:lstStyle/>
          <a:p>
            <a:fld id="{A0806869-ABD7-4F01-A368-729DCC407576}" type="slidenum">
              <a:rPr lang="id-ID" smtClean="0"/>
              <a:pPr/>
              <a:t>‹#›</a:t>
            </a:fld>
            <a:endParaRPr lang="id-ID"/>
          </a:p>
        </p:txBody>
      </p:sp>
    </p:spTree>
  </p:cSld>
  <p:clrMapOvr>
    <a:masterClrMapping/>
  </p:clrMapOvr>
  <p:transition>
    <p:wedge/>
    <p:sndAc>
      <p:stSnd>
        <p:snd r:embed="rId1" name="arrow.wav" builtIn="1"/>
      </p:stSnd>
    </p:sndAc>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audio" Target="../media/audio1.wav"/><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audio" Target="../media/audio1.wav"/><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image" Target="../media/image1.jpe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audio" Target="../media/audio1.wav"/><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id-ID"/>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id-ID"/>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2C55D7D-CBC1-4148-992C-C4723A6B4932}" type="datetimeFigureOut">
              <a:rPr lang="id-ID" smtClean="0"/>
              <a:pPr/>
              <a:t>01/02/2017</a:t>
            </a:fld>
            <a:endParaRPr lang="id-ID"/>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d-ID"/>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0806869-ABD7-4F01-A368-729DCC407576}" type="slidenum">
              <a:rPr lang="id-ID" smtClean="0"/>
              <a:pPr/>
              <a:t>‹#›</a:t>
            </a:fld>
            <a:endParaRPr lang="id-ID"/>
          </a:p>
        </p:txBody>
      </p:sp>
    </p:spTree>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p:transition>
    <p:wedge/>
    <p:sndAc>
      <p:stSnd>
        <p:snd r:embed="rId13" name="arrow.wav" builtIn="1"/>
      </p:stSnd>
    </p:sndAc>
  </p:transition>
  <p:timing>
    <p:tnLst>
      <p:par>
        <p:cT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Freeform 12"/>
          <p:cNvSpPr>
            <a:spLocks/>
          </p:cNvSpPr>
          <p:nvPr/>
        </p:nvSpPr>
        <p:spPr bwMode="auto">
          <a:xfrm>
            <a:off x="716436" y="5001993"/>
            <a:ext cx="3802003" cy="1443111"/>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329" y="347"/>
                </a:moveTo>
                <a:lnTo>
                  <a:pt x="7156" y="682"/>
                </a:lnTo>
                <a:lnTo>
                  <a:pt x="5229" y="682"/>
                </a:lnTo>
                <a:lnTo>
                  <a:pt x="-328" y="345"/>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2" name="Freeform 11"/>
          <p:cNvSpPr>
            <a:spLocks/>
          </p:cNvSpPr>
          <p:nvPr/>
        </p:nvSpPr>
        <p:spPr bwMode="auto">
          <a:xfrm>
            <a:off x="-53561" y="5785023"/>
            <a:ext cx="3802003"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817" y="97"/>
                </a:moveTo>
                <a:lnTo>
                  <a:pt x="6408" y="682"/>
                </a:lnTo>
                <a:lnTo>
                  <a:pt x="5232" y="685"/>
                </a:lnTo>
                <a:lnTo>
                  <a:pt x="829" y="101"/>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4" name="Right Triangle 13"/>
          <p:cNvSpPr>
            <a:spLocks/>
          </p:cNvSpPr>
          <p:nvPr/>
        </p:nvSpPr>
        <p:spPr bwMode="auto">
          <a:xfrm>
            <a:off x="-6042" y="5791253"/>
            <a:ext cx="3402314" cy="1080868"/>
          </a:xfrm>
          <a:prstGeom prst="rtTriangle">
            <a:avLst/>
          </a:prstGeom>
          <a:blipFill>
            <a:blip r:embed="rId14">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eaLnBrk="1" latinLnBrk="0" hangingPunct="1"/>
            <a:endParaRPr kumimoji="0" lang="en-US"/>
          </a:p>
        </p:txBody>
      </p:sp>
      <p:cxnSp>
        <p:nvCxnSpPr>
          <p:cNvPr id="15" name="Straight Connector 14"/>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9" name="Title Placeholder 8"/>
          <p:cNvSpPr>
            <a:spLocks noGrp="1"/>
          </p:cNvSpPr>
          <p:nvPr>
            <p:ph type="title"/>
          </p:nvPr>
        </p:nvSpPr>
        <p:spPr>
          <a:xfrm>
            <a:off x="457200" y="274638"/>
            <a:ext cx="8229600" cy="1143000"/>
          </a:xfrm>
          <a:prstGeom prst="rect">
            <a:avLst/>
          </a:prstGeom>
        </p:spPr>
        <p:txBody>
          <a:bodyPr vert="horz" anchor="ctr">
            <a:normAutofit/>
            <a:scene3d>
              <a:camera prst="orthographicFront"/>
              <a:lightRig rig="soft" dir="t"/>
            </a:scene3d>
            <a:sp3d prstMaterial="softEdge">
              <a:bevelT w="25400" h="25400"/>
            </a:sp3d>
          </a:bodyPr>
          <a:lstStyle>
            <a:extLst/>
          </a:lstStyle>
          <a:p>
            <a:r>
              <a:rPr kumimoji="0" lang="en-US" smtClean="0"/>
              <a:t>Click to edit Master title style</a:t>
            </a:r>
            <a:endParaRPr kumimoji="0" lang="en-US"/>
          </a:p>
        </p:txBody>
      </p:sp>
      <p:sp>
        <p:nvSpPr>
          <p:cNvPr id="30" name="Text Placeholder 29"/>
          <p:cNvSpPr>
            <a:spLocks noGrp="1"/>
          </p:cNvSpPr>
          <p:nvPr>
            <p:ph type="body" idx="1"/>
          </p:nvPr>
        </p:nvSpPr>
        <p:spPr>
          <a:xfrm>
            <a:off x="457200" y="1481328"/>
            <a:ext cx="8229600" cy="4525963"/>
          </a:xfrm>
          <a:prstGeom prst="rect">
            <a:avLst/>
          </a:prstGeom>
        </p:spPr>
        <p:txBody>
          <a:bodyPr vert="horz">
            <a:normAutofit/>
          </a:bodyPr>
          <a:lstStyle>
            <a:extLst/>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0" name="Date Placeholder 9"/>
          <p:cNvSpPr>
            <a:spLocks noGrp="1"/>
          </p:cNvSpPr>
          <p:nvPr>
            <p:ph type="dt" sz="half" idx="2"/>
          </p:nvPr>
        </p:nvSpPr>
        <p:spPr>
          <a:xfrm>
            <a:off x="6727032" y="6407944"/>
            <a:ext cx="1920240" cy="365760"/>
          </a:xfrm>
          <a:prstGeom prst="rect">
            <a:avLst/>
          </a:prstGeom>
        </p:spPr>
        <p:txBody>
          <a:bodyPr vert="horz" anchor="b"/>
          <a:lstStyle>
            <a:lvl1pPr algn="l" eaLnBrk="1" latinLnBrk="0" hangingPunct="1">
              <a:defRPr kumimoji="0" sz="1000">
                <a:solidFill>
                  <a:schemeClr val="tx1"/>
                </a:solidFill>
              </a:defRPr>
            </a:lvl1pPr>
            <a:extLst/>
          </a:lstStyle>
          <a:p>
            <a:fld id="{C2C55D7D-CBC1-4148-992C-C4723A6B4932}" type="datetimeFigureOut">
              <a:rPr lang="id-ID" smtClean="0"/>
              <a:pPr/>
              <a:t>01/02/2017</a:t>
            </a:fld>
            <a:endParaRPr lang="id-ID"/>
          </a:p>
        </p:txBody>
      </p:sp>
      <p:sp>
        <p:nvSpPr>
          <p:cNvPr id="22" name="Footer Placeholder 21"/>
          <p:cNvSpPr>
            <a:spLocks noGrp="1"/>
          </p:cNvSpPr>
          <p:nvPr>
            <p:ph type="ftr" sz="quarter" idx="3"/>
          </p:nvPr>
        </p:nvSpPr>
        <p:spPr>
          <a:xfrm>
            <a:off x="4380072" y="6407944"/>
            <a:ext cx="2350681" cy="365125"/>
          </a:xfrm>
          <a:prstGeom prst="rect">
            <a:avLst/>
          </a:prstGeom>
        </p:spPr>
        <p:txBody>
          <a:bodyPr vert="horz" anchor="b"/>
          <a:lstStyle>
            <a:lvl1pPr algn="r" eaLnBrk="1" latinLnBrk="0" hangingPunct="1">
              <a:defRPr kumimoji="0" sz="1000">
                <a:solidFill>
                  <a:schemeClr val="tx1"/>
                </a:solidFill>
              </a:defRPr>
            </a:lvl1pPr>
            <a:extLst/>
          </a:lstStyle>
          <a:p>
            <a:endParaRPr lang="id-ID"/>
          </a:p>
        </p:txBody>
      </p:sp>
      <p:sp>
        <p:nvSpPr>
          <p:cNvPr id="18" name="Slide Number Placeholder 17"/>
          <p:cNvSpPr>
            <a:spLocks noGrp="1"/>
          </p:cNvSpPr>
          <p:nvPr>
            <p:ph type="sldNum" sz="quarter" idx="4"/>
          </p:nvPr>
        </p:nvSpPr>
        <p:spPr>
          <a:xfrm>
            <a:off x="8647272" y="6407944"/>
            <a:ext cx="365760" cy="365125"/>
          </a:xfrm>
          <a:prstGeom prst="rect">
            <a:avLst/>
          </a:prstGeom>
        </p:spPr>
        <p:txBody>
          <a:bodyPr vert="horz" anchor="b"/>
          <a:lstStyle>
            <a:lvl1pPr algn="r" eaLnBrk="1" latinLnBrk="0" hangingPunct="1">
              <a:defRPr kumimoji="0" sz="1000" b="0">
                <a:solidFill>
                  <a:schemeClr val="tx1"/>
                </a:solidFill>
              </a:defRPr>
            </a:lvl1pPr>
            <a:extLst/>
          </a:lstStyle>
          <a:p>
            <a:fld id="{A0806869-ABD7-4F01-A368-729DCC407576}" type="slidenum">
              <a:rPr lang="id-ID" smtClean="0"/>
              <a:pPr/>
              <a:t>‹#›</a:t>
            </a:fld>
            <a:endParaRPr lang="id-ID"/>
          </a:p>
        </p:txBody>
      </p:sp>
    </p:spTree>
  </p:cSld>
  <p:clrMap bg1="lt1" tx1="dk1" bg2="lt2" tx2="dk2" accent1="accent1" accent2="accent2" accent3="accent3" accent4="accent4" accent5="accent5" accent6="accent6" hlink="hlink" folHlink="folHlink"/>
  <p:sldLayoutIdLst>
    <p:sldLayoutId id="2147483865" r:id="rId1"/>
    <p:sldLayoutId id="2147483866" r:id="rId2"/>
    <p:sldLayoutId id="2147483867" r:id="rId3"/>
    <p:sldLayoutId id="2147483868" r:id="rId4"/>
    <p:sldLayoutId id="2147483869" r:id="rId5"/>
    <p:sldLayoutId id="2147483870" r:id="rId6"/>
    <p:sldLayoutId id="2147483871" r:id="rId7"/>
    <p:sldLayoutId id="2147483872" r:id="rId8"/>
    <p:sldLayoutId id="2147483873" r:id="rId9"/>
    <p:sldLayoutId id="2147483874" r:id="rId10"/>
    <p:sldLayoutId id="2147483875" r:id="rId11"/>
  </p:sldLayoutIdLst>
  <p:transition>
    <p:wedge/>
    <p:sndAc>
      <p:stSnd>
        <p:snd r:embed="rId13" name="arrow.wav" builtIn="1"/>
      </p:stSnd>
    </p:sndAc>
  </p:transition>
  <p:timing>
    <p:tnLst>
      <p:par>
        <p:cTn id="1" dur="indefinite" restart="never" nodeType="tmRoot"/>
      </p:par>
    </p:tnLst>
  </p:timing>
  <p:txStyles>
    <p:title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p:titleStyle>
    <p:body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Freeform 12"/>
          <p:cNvSpPr>
            <a:spLocks/>
          </p:cNvSpPr>
          <p:nvPr/>
        </p:nvSpPr>
        <p:spPr bwMode="auto">
          <a:xfrm>
            <a:off x="716436" y="5001993"/>
            <a:ext cx="3802003" cy="1443111"/>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329" y="347"/>
                </a:moveTo>
                <a:lnTo>
                  <a:pt x="7156" y="682"/>
                </a:lnTo>
                <a:lnTo>
                  <a:pt x="5229" y="682"/>
                </a:lnTo>
                <a:lnTo>
                  <a:pt x="-328" y="345"/>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2" name="Freeform 11"/>
          <p:cNvSpPr>
            <a:spLocks/>
          </p:cNvSpPr>
          <p:nvPr/>
        </p:nvSpPr>
        <p:spPr bwMode="auto">
          <a:xfrm>
            <a:off x="-53561" y="5785023"/>
            <a:ext cx="3802003"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817" y="97"/>
                </a:moveTo>
                <a:lnTo>
                  <a:pt x="6408" y="682"/>
                </a:lnTo>
                <a:lnTo>
                  <a:pt x="5232" y="685"/>
                </a:lnTo>
                <a:lnTo>
                  <a:pt x="829" y="101"/>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4" name="Right Triangle 13"/>
          <p:cNvSpPr>
            <a:spLocks/>
          </p:cNvSpPr>
          <p:nvPr/>
        </p:nvSpPr>
        <p:spPr bwMode="auto">
          <a:xfrm>
            <a:off x="-6042" y="5791253"/>
            <a:ext cx="3402314" cy="1080868"/>
          </a:xfrm>
          <a:prstGeom prst="rtTriangle">
            <a:avLst/>
          </a:prstGeom>
          <a:blipFill>
            <a:blip r:embed="rId14">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eaLnBrk="1" latinLnBrk="0" hangingPunct="1"/>
            <a:endParaRPr kumimoji="0" lang="en-US"/>
          </a:p>
        </p:txBody>
      </p:sp>
      <p:cxnSp>
        <p:nvCxnSpPr>
          <p:cNvPr id="15" name="Straight Connector 14"/>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9" name="Title Placeholder 8"/>
          <p:cNvSpPr>
            <a:spLocks noGrp="1"/>
          </p:cNvSpPr>
          <p:nvPr>
            <p:ph type="title"/>
          </p:nvPr>
        </p:nvSpPr>
        <p:spPr>
          <a:xfrm>
            <a:off x="457200" y="274638"/>
            <a:ext cx="8229600" cy="1143000"/>
          </a:xfrm>
          <a:prstGeom prst="rect">
            <a:avLst/>
          </a:prstGeom>
        </p:spPr>
        <p:txBody>
          <a:bodyPr vert="horz" anchor="ctr">
            <a:normAutofit/>
            <a:scene3d>
              <a:camera prst="orthographicFront"/>
              <a:lightRig rig="soft" dir="t"/>
            </a:scene3d>
            <a:sp3d prstMaterial="softEdge">
              <a:bevelT w="25400" h="25400"/>
            </a:sp3d>
          </a:bodyPr>
          <a:lstStyle>
            <a:extLst/>
          </a:lstStyle>
          <a:p>
            <a:r>
              <a:rPr kumimoji="0" lang="en-US" smtClean="0"/>
              <a:t>Click to edit Master title style</a:t>
            </a:r>
            <a:endParaRPr kumimoji="0" lang="en-US"/>
          </a:p>
        </p:txBody>
      </p:sp>
      <p:sp>
        <p:nvSpPr>
          <p:cNvPr id="30" name="Text Placeholder 29"/>
          <p:cNvSpPr>
            <a:spLocks noGrp="1"/>
          </p:cNvSpPr>
          <p:nvPr>
            <p:ph type="body" idx="1"/>
          </p:nvPr>
        </p:nvSpPr>
        <p:spPr>
          <a:xfrm>
            <a:off x="457200" y="1481328"/>
            <a:ext cx="8229600" cy="4525963"/>
          </a:xfrm>
          <a:prstGeom prst="rect">
            <a:avLst/>
          </a:prstGeom>
        </p:spPr>
        <p:txBody>
          <a:bodyPr vert="horz">
            <a:normAutofit/>
          </a:bodyPr>
          <a:lstStyle>
            <a:extLst/>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0" name="Date Placeholder 9"/>
          <p:cNvSpPr>
            <a:spLocks noGrp="1"/>
          </p:cNvSpPr>
          <p:nvPr>
            <p:ph type="dt" sz="half" idx="2"/>
          </p:nvPr>
        </p:nvSpPr>
        <p:spPr>
          <a:xfrm>
            <a:off x="6727032" y="6407944"/>
            <a:ext cx="1920240" cy="365760"/>
          </a:xfrm>
          <a:prstGeom prst="rect">
            <a:avLst/>
          </a:prstGeom>
        </p:spPr>
        <p:txBody>
          <a:bodyPr vert="horz" anchor="b"/>
          <a:lstStyle>
            <a:lvl1pPr algn="l" eaLnBrk="1" latinLnBrk="0" hangingPunct="1">
              <a:defRPr kumimoji="0" sz="1000">
                <a:solidFill>
                  <a:schemeClr val="tx1"/>
                </a:solidFill>
              </a:defRPr>
            </a:lvl1pPr>
            <a:extLst/>
          </a:lstStyle>
          <a:p>
            <a:fld id="{C2C55D7D-CBC1-4148-992C-C4723A6B4932}" type="datetimeFigureOut">
              <a:rPr lang="id-ID" smtClean="0"/>
              <a:pPr/>
              <a:t>01/02/2017</a:t>
            </a:fld>
            <a:endParaRPr lang="id-ID"/>
          </a:p>
        </p:txBody>
      </p:sp>
      <p:sp>
        <p:nvSpPr>
          <p:cNvPr id="22" name="Footer Placeholder 21"/>
          <p:cNvSpPr>
            <a:spLocks noGrp="1"/>
          </p:cNvSpPr>
          <p:nvPr>
            <p:ph type="ftr" sz="quarter" idx="3"/>
          </p:nvPr>
        </p:nvSpPr>
        <p:spPr>
          <a:xfrm>
            <a:off x="4380072" y="6407944"/>
            <a:ext cx="2350681" cy="365125"/>
          </a:xfrm>
          <a:prstGeom prst="rect">
            <a:avLst/>
          </a:prstGeom>
        </p:spPr>
        <p:txBody>
          <a:bodyPr vert="horz" anchor="b"/>
          <a:lstStyle>
            <a:lvl1pPr algn="r" eaLnBrk="1" latinLnBrk="0" hangingPunct="1">
              <a:defRPr kumimoji="0" sz="1000">
                <a:solidFill>
                  <a:schemeClr val="tx1"/>
                </a:solidFill>
              </a:defRPr>
            </a:lvl1pPr>
            <a:extLst/>
          </a:lstStyle>
          <a:p>
            <a:endParaRPr lang="id-ID"/>
          </a:p>
        </p:txBody>
      </p:sp>
      <p:sp>
        <p:nvSpPr>
          <p:cNvPr id="18" name="Slide Number Placeholder 17"/>
          <p:cNvSpPr>
            <a:spLocks noGrp="1"/>
          </p:cNvSpPr>
          <p:nvPr>
            <p:ph type="sldNum" sz="quarter" idx="4"/>
          </p:nvPr>
        </p:nvSpPr>
        <p:spPr>
          <a:xfrm>
            <a:off x="8647272" y="6407944"/>
            <a:ext cx="365760" cy="365125"/>
          </a:xfrm>
          <a:prstGeom prst="rect">
            <a:avLst/>
          </a:prstGeom>
        </p:spPr>
        <p:txBody>
          <a:bodyPr vert="horz" anchor="b"/>
          <a:lstStyle>
            <a:lvl1pPr algn="r" eaLnBrk="1" latinLnBrk="0" hangingPunct="1">
              <a:defRPr kumimoji="0" sz="1000" b="0">
                <a:solidFill>
                  <a:schemeClr val="tx1"/>
                </a:solidFill>
              </a:defRPr>
            </a:lvl1pPr>
            <a:extLst/>
          </a:lstStyle>
          <a:p>
            <a:fld id="{A0806869-ABD7-4F01-A368-729DCC407576}" type="slidenum">
              <a:rPr lang="id-ID" smtClean="0"/>
              <a:pPr/>
              <a:t>‹#›</a:t>
            </a:fld>
            <a:endParaRPr lang="id-ID"/>
          </a:p>
        </p:txBody>
      </p:sp>
    </p:spTree>
  </p:cSld>
  <p:clrMap bg1="lt1" tx1="dk1" bg2="lt2" tx2="dk2" accent1="accent1" accent2="accent2" accent3="accent3" accent4="accent4" accent5="accent5" accent6="accent6" hlink="hlink" folHlink="folHlink"/>
  <p:sldLayoutIdLst>
    <p:sldLayoutId id="2147483877" r:id="rId1"/>
    <p:sldLayoutId id="2147483878" r:id="rId2"/>
    <p:sldLayoutId id="2147483879" r:id="rId3"/>
    <p:sldLayoutId id="2147483880" r:id="rId4"/>
    <p:sldLayoutId id="2147483881" r:id="rId5"/>
    <p:sldLayoutId id="2147483882" r:id="rId6"/>
    <p:sldLayoutId id="2147483883" r:id="rId7"/>
    <p:sldLayoutId id="2147483884" r:id="rId8"/>
    <p:sldLayoutId id="2147483885" r:id="rId9"/>
    <p:sldLayoutId id="2147483886" r:id="rId10"/>
    <p:sldLayoutId id="2147483887" r:id="rId11"/>
  </p:sldLayoutIdLst>
  <p:transition>
    <p:wedge/>
    <p:sndAc>
      <p:stSnd>
        <p:snd r:embed="rId13" name="arrow.wav" builtIn="1"/>
      </p:stSnd>
    </p:sndAc>
  </p:transition>
  <p:timing>
    <p:tnLst>
      <p:par>
        <p:cTn id="1" dur="indefinite" restart="never" nodeType="tmRoot"/>
      </p:par>
    </p:tnLst>
  </p:timing>
  <p:txStyles>
    <p:title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p:titleStyle>
    <p:body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www.planetbiru.com/register.php" TargetMode="External"/><Relationship Id="rId2" Type="http://schemas.openxmlformats.org/officeDocument/2006/relationships/audio" Target="../media/audio1.wav"/><Relationship Id="rId1" Type="http://schemas.openxmlformats.org/officeDocument/2006/relationships/slideLayout" Target="../slideLayouts/slideLayout24.xml"/><Relationship Id="rId4" Type="http://schemas.openxmlformats.org/officeDocument/2006/relationships/hyperlink" Target="http://edu.planetbiru.com/"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audio" Target="../media/audio1.wav"/><Relationship Id="rId1" Type="http://schemas.openxmlformats.org/officeDocument/2006/relationships/slideLayout" Target="../slideLayouts/slideLayout2.xml"/><Relationship Id="rId4" Type="http://schemas.openxmlformats.org/officeDocument/2006/relationships/hyperlink" Target="http://edu.planetbiru.com/"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audio" Target="../media/audio1.wav"/><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id-ID" dirty="0" smtClean="0"/>
              <a:t>Panduan Membuat Akun Sekolah</a:t>
            </a:r>
            <a:endParaRPr lang="id-ID" dirty="0"/>
          </a:p>
        </p:txBody>
      </p:sp>
      <p:sp>
        <p:nvSpPr>
          <p:cNvPr id="3" name="Subtitle 2"/>
          <p:cNvSpPr>
            <a:spLocks noGrp="1"/>
          </p:cNvSpPr>
          <p:nvPr>
            <p:ph type="subTitle" idx="1"/>
          </p:nvPr>
        </p:nvSpPr>
        <p:spPr/>
        <p:txBody>
          <a:bodyPr/>
          <a:lstStyle/>
          <a:p>
            <a:r>
              <a:rPr lang="id-ID" dirty="0" smtClean="0"/>
              <a:t>Planet Edu</a:t>
            </a:r>
            <a:endParaRPr lang="id-ID" dirty="0"/>
          </a:p>
        </p:txBody>
      </p:sp>
      <p:sp>
        <p:nvSpPr>
          <p:cNvPr id="4" name="TextBox 3"/>
          <p:cNvSpPr txBox="1"/>
          <p:nvPr/>
        </p:nvSpPr>
        <p:spPr>
          <a:xfrm>
            <a:off x="6172200" y="5867400"/>
            <a:ext cx="2377574" cy="646331"/>
          </a:xfrm>
          <a:prstGeom prst="rect">
            <a:avLst/>
          </a:prstGeom>
          <a:noFill/>
        </p:spPr>
        <p:txBody>
          <a:bodyPr wrap="none" rtlCol="0">
            <a:spAutoFit/>
          </a:bodyPr>
          <a:lstStyle/>
          <a:p>
            <a:r>
              <a:rPr lang="id-ID" dirty="0" smtClean="0">
                <a:solidFill>
                  <a:schemeClr val="bg1"/>
                </a:solidFill>
              </a:rPr>
              <a:t>Oleh Kamshory, MT</a:t>
            </a:r>
          </a:p>
          <a:p>
            <a:r>
              <a:rPr lang="id-ID" dirty="0" smtClean="0">
                <a:solidFill>
                  <a:schemeClr val="bg1"/>
                </a:solidFill>
              </a:rPr>
              <a:t>CTO Planetbiru</a:t>
            </a:r>
            <a:endParaRPr lang="id-ID" dirty="0">
              <a:solidFill>
                <a:schemeClr val="bg1"/>
              </a:solidFill>
            </a:endParaRPr>
          </a:p>
        </p:txBody>
      </p:sp>
    </p:spTree>
  </p:cSld>
  <p:clrMapOvr>
    <a:masterClrMapping/>
  </p:clrMapOvr>
  <p:transition>
    <p:wedge/>
    <p:sndAc>
      <p:stSnd>
        <p:snd r:embed="rId2" name="arrow.wav" builtIn="1"/>
      </p:stSnd>
    </p:sndAc>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smtClean="0"/>
              <a:t>Langkah 11 dan 12</a:t>
            </a:r>
            <a:endParaRPr lang="id-ID" dirty="0"/>
          </a:p>
        </p:txBody>
      </p:sp>
      <p:pic>
        <p:nvPicPr>
          <p:cNvPr id="4" name="Content Placeholder 3" descr="011.png"/>
          <p:cNvPicPr>
            <a:picLocks noGrp="1" noChangeAspect="1"/>
          </p:cNvPicPr>
          <p:nvPr>
            <p:ph idx="1"/>
          </p:nvPr>
        </p:nvPicPr>
        <p:blipFill>
          <a:blip r:embed="rId3"/>
          <a:stretch>
            <a:fillRect/>
          </a:stretch>
        </p:blipFill>
        <p:spPr>
          <a:xfrm>
            <a:off x="1357265" y="1600200"/>
            <a:ext cx="6429469" cy="4525963"/>
          </a:xfrm>
        </p:spPr>
      </p:pic>
      <p:sp>
        <p:nvSpPr>
          <p:cNvPr id="5" name="Rounded Rectangular Callout 4"/>
          <p:cNvSpPr/>
          <p:nvPr/>
        </p:nvSpPr>
        <p:spPr>
          <a:xfrm>
            <a:off x="2133600" y="4724400"/>
            <a:ext cx="1981200" cy="685800"/>
          </a:xfrm>
          <a:prstGeom prst="wedgeRoundRectCallout">
            <a:avLst>
              <a:gd name="adj1" fmla="val -32346"/>
              <a:gd name="adj2" fmla="val 10762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dirty="0" smtClean="0"/>
              <a:t>Pilih sheet “ADMIN”</a:t>
            </a:r>
            <a:endParaRPr lang="id-ID" dirty="0"/>
          </a:p>
        </p:txBody>
      </p:sp>
      <p:sp>
        <p:nvSpPr>
          <p:cNvPr id="6" name="Rounded Rectangular Callout 5"/>
          <p:cNvSpPr/>
          <p:nvPr/>
        </p:nvSpPr>
        <p:spPr>
          <a:xfrm>
            <a:off x="1447800" y="3505200"/>
            <a:ext cx="6324600" cy="1143000"/>
          </a:xfrm>
          <a:prstGeom prst="wedgeRoundRectCallout">
            <a:avLst>
              <a:gd name="adj1" fmla="val -31184"/>
              <a:gd name="adj2" fmla="val -7565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dirty="0" smtClean="0"/>
              <a:t>Baris pertama adalah header (jangan diubah).</a:t>
            </a:r>
          </a:p>
          <a:p>
            <a:pPr algn="ctr"/>
            <a:r>
              <a:rPr lang="id-ID" dirty="0" smtClean="0"/>
              <a:t>Baris kedua dan seterusnya adalah data administrator sekolah Anda (isi sesuai dengan aslinya). Jangan ada baris kosong.</a:t>
            </a:r>
            <a:endParaRPr lang="id-ID" dirty="0"/>
          </a:p>
        </p:txBody>
      </p:sp>
    </p:spTree>
  </p:cSld>
  <p:clrMapOvr>
    <a:masterClrMapping/>
  </p:clrMapOvr>
  <p:transition>
    <p:wedge/>
    <p:sndAc>
      <p:stSnd>
        <p:snd r:embed="rId2" name="arrow.wav" builtIn="1"/>
      </p:stSnd>
    </p:sndAc>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smtClean="0"/>
              <a:t>Langkah 13 dan 14</a:t>
            </a:r>
            <a:endParaRPr lang="id-ID" dirty="0"/>
          </a:p>
        </p:txBody>
      </p:sp>
      <p:pic>
        <p:nvPicPr>
          <p:cNvPr id="4" name="Content Placeholder 3" descr="013.png"/>
          <p:cNvPicPr>
            <a:picLocks noGrp="1" noChangeAspect="1"/>
          </p:cNvPicPr>
          <p:nvPr>
            <p:ph idx="1"/>
          </p:nvPr>
        </p:nvPicPr>
        <p:blipFill>
          <a:blip r:embed="rId3"/>
          <a:stretch>
            <a:fillRect/>
          </a:stretch>
        </p:blipFill>
        <p:spPr>
          <a:xfrm>
            <a:off x="1357265" y="1600200"/>
            <a:ext cx="6429469" cy="4525963"/>
          </a:xfrm>
        </p:spPr>
      </p:pic>
      <p:sp>
        <p:nvSpPr>
          <p:cNvPr id="5" name="Rounded Rectangular Callout 4"/>
          <p:cNvSpPr/>
          <p:nvPr/>
        </p:nvSpPr>
        <p:spPr>
          <a:xfrm>
            <a:off x="2133600" y="4724400"/>
            <a:ext cx="1981200" cy="685800"/>
          </a:xfrm>
          <a:prstGeom prst="wedgeRoundRectCallout">
            <a:avLst>
              <a:gd name="adj1" fmla="val -15305"/>
              <a:gd name="adj2" fmla="val 10762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dirty="0" smtClean="0"/>
              <a:t>Pilih sheet “CLASS”</a:t>
            </a:r>
            <a:endParaRPr lang="id-ID" dirty="0"/>
          </a:p>
        </p:txBody>
      </p:sp>
      <p:sp>
        <p:nvSpPr>
          <p:cNvPr id="6" name="Rounded Rectangular Callout 5"/>
          <p:cNvSpPr/>
          <p:nvPr/>
        </p:nvSpPr>
        <p:spPr>
          <a:xfrm>
            <a:off x="1447800" y="3505200"/>
            <a:ext cx="6324600" cy="1143000"/>
          </a:xfrm>
          <a:prstGeom prst="wedgeRoundRectCallout">
            <a:avLst>
              <a:gd name="adj1" fmla="val -31184"/>
              <a:gd name="adj2" fmla="val -7565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dirty="0" smtClean="0"/>
              <a:t>Baris pertama adalah header (jangan diubah).</a:t>
            </a:r>
          </a:p>
          <a:p>
            <a:pPr algn="ctr"/>
            <a:r>
              <a:rPr lang="id-ID" dirty="0" smtClean="0"/>
              <a:t>Baris kedua dan seterusnya adalah data kelas pada sekolah Anda (isi sesuai dengan aslinya). Jangan ada baris kosong.</a:t>
            </a:r>
            <a:endParaRPr lang="id-ID" dirty="0"/>
          </a:p>
        </p:txBody>
      </p:sp>
    </p:spTree>
  </p:cSld>
  <p:clrMapOvr>
    <a:masterClrMapping/>
  </p:clrMapOvr>
  <p:transition>
    <p:wedge/>
    <p:sndAc>
      <p:stSnd>
        <p:snd r:embed="rId2" name="arrow.wav" builtIn="1"/>
      </p:stSnd>
    </p:sndAc>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smtClean="0"/>
              <a:t>Langkah 15 dan 16</a:t>
            </a:r>
            <a:endParaRPr lang="id-ID" dirty="0"/>
          </a:p>
        </p:txBody>
      </p:sp>
      <p:pic>
        <p:nvPicPr>
          <p:cNvPr id="4" name="Content Placeholder 3" descr="015.png"/>
          <p:cNvPicPr>
            <a:picLocks noGrp="1" noChangeAspect="1"/>
          </p:cNvPicPr>
          <p:nvPr>
            <p:ph idx="1"/>
          </p:nvPr>
        </p:nvPicPr>
        <p:blipFill>
          <a:blip r:embed="rId3"/>
          <a:stretch>
            <a:fillRect/>
          </a:stretch>
        </p:blipFill>
        <p:spPr>
          <a:xfrm>
            <a:off x="1357265" y="1600200"/>
            <a:ext cx="6429469" cy="4525963"/>
          </a:xfrm>
        </p:spPr>
      </p:pic>
      <p:sp>
        <p:nvSpPr>
          <p:cNvPr id="5" name="Rounded Rectangular Callout 4"/>
          <p:cNvSpPr/>
          <p:nvPr/>
        </p:nvSpPr>
        <p:spPr>
          <a:xfrm>
            <a:off x="2133600" y="4724400"/>
            <a:ext cx="1981200" cy="685800"/>
          </a:xfrm>
          <a:prstGeom prst="wedgeRoundRectCallout">
            <a:avLst>
              <a:gd name="adj1" fmla="val 10967"/>
              <a:gd name="adj2" fmla="val 11993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dirty="0" smtClean="0"/>
              <a:t>Pilih sheet “STUDENT”</a:t>
            </a:r>
            <a:endParaRPr lang="id-ID" dirty="0"/>
          </a:p>
        </p:txBody>
      </p:sp>
      <p:sp>
        <p:nvSpPr>
          <p:cNvPr id="6" name="Rounded Rectangular Callout 5"/>
          <p:cNvSpPr/>
          <p:nvPr/>
        </p:nvSpPr>
        <p:spPr>
          <a:xfrm>
            <a:off x="1447800" y="3505200"/>
            <a:ext cx="6324600" cy="1143000"/>
          </a:xfrm>
          <a:prstGeom prst="wedgeRoundRectCallout">
            <a:avLst>
              <a:gd name="adj1" fmla="val -31184"/>
              <a:gd name="adj2" fmla="val -7565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dirty="0" smtClean="0"/>
              <a:t>Baris pertama adalah header (jangan diubah).</a:t>
            </a:r>
          </a:p>
          <a:p>
            <a:pPr algn="ctr"/>
            <a:r>
              <a:rPr lang="id-ID" dirty="0" smtClean="0"/>
              <a:t>Baris kedua dan seterusnya adalah data siswa pada sekolah Anda (isi sesuai dengan aslinya). Jangan ada baris kosong.</a:t>
            </a:r>
            <a:endParaRPr lang="id-ID" dirty="0"/>
          </a:p>
        </p:txBody>
      </p:sp>
    </p:spTree>
  </p:cSld>
  <p:clrMapOvr>
    <a:masterClrMapping/>
  </p:clrMapOvr>
  <p:transition>
    <p:wedge/>
    <p:sndAc>
      <p:stSnd>
        <p:snd r:embed="rId2" name="arrow.wav" builtIn="1"/>
      </p:stSnd>
    </p:sndAc>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id-ID" dirty="0" smtClean="0"/>
              <a:t>Tanya Jawab Tentang Email Siswa &amp; Guru (1)</a:t>
            </a:r>
            <a:endParaRPr lang="id-ID" dirty="0"/>
          </a:p>
        </p:txBody>
      </p:sp>
      <p:sp>
        <p:nvSpPr>
          <p:cNvPr id="3" name="Content Placeholder 2"/>
          <p:cNvSpPr>
            <a:spLocks noGrp="1"/>
          </p:cNvSpPr>
          <p:nvPr>
            <p:ph idx="1"/>
          </p:nvPr>
        </p:nvSpPr>
        <p:spPr/>
        <p:txBody>
          <a:bodyPr>
            <a:normAutofit lnSpcReduction="10000"/>
          </a:bodyPr>
          <a:lstStyle/>
          <a:p>
            <a:r>
              <a:rPr lang="id-ID" dirty="0" smtClean="0"/>
              <a:t>T: Apakah alamat email wajib diisi?</a:t>
            </a:r>
          </a:p>
          <a:p>
            <a:r>
              <a:rPr lang="id-ID" dirty="0" smtClean="0"/>
              <a:t>J: Alamat email tidak wajib diisi manual tapi tetap akan diisi oleh sistem dengan alamat email fiktif jika tidak diisi manual.</a:t>
            </a:r>
          </a:p>
          <a:p>
            <a:pPr>
              <a:buNone/>
            </a:pPr>
            <a:endParaRPr lang="id-ID" dirty="0" smtClean="0"/>
          </a:p>
          <a:p>
            <a:r>
              <a:rPr lang="id-ID" dirty="0" smtClean="0"/>
              <a:t>T: Mengapa sistem tetap mengisi alamat email jika tidak wajib diisi manual?</a:t>
            </a:r>
          </a:p>
          <a:p>
            <a:r>
              <a:rPr lang="id-ID" dirty="0" smtClean="0"/>
              <a:t>J: Karena alamat email adalah identitas pengguna.</a:t>
            </a:r>
          </a:p>
          <a:p>
            <a:endParaRPr lang="id-ID" dirty="0"/>
          </a:p>
        </p:txBody>
      </p:sp>
    </p:spTree>
  </p:cSld>
  <p:clrMapOvr>
    <a:masterClrMapping/>
  </p:clrMapOvr>
  <p:transition>
    <p:wedge/>
    <p:sndAc>
      <p:stSnd>
        <p:snd r:embed="rId2" name="arrow.wav" builtIn="1"/>
      </p:stSnd>
    </p:sndAc>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id-ID" dirty="0" smtClean="0"/>
              <a:t>Tanya Jawab Tentang Email Siswa &amp; Guru </a:t>
            </a:r>
            <a:r>
              <a:rPr lang="id-ID" dirty="0" smtClean="0"/>
              <a:t>(2)</a:t>
            </a:r>
            <a:endParaRPr lang="id-ID" dirty="0"/>
          </a:p>
        </p:txBody>
      </p:sp>
      <p:sp>
        <p:nvSpPr>
          <p:cNvPr id="3" name="Content Placeholder 2"/>
          <p:cNvSpPr>
            <a:spLocks noGrp="1"/>
          </p:cNvSpPr>
          <p:nvPr>
            <p:ph idx="1"/>
          </p:nvPr>
        </p:nvSpPr>
        <p:spPr/>
        <p:txBody>
          <a:bodyPr>
            <a:normAutofit lnSpcReduction="10000"/>
          </a:bodyPr>
          <a:lstStyle/>
          <a:p>
            <a:r>
              <a:rPr lang="id-ID" dirty="0" smtClean="0"/>
              <a:t>T: Apa keuntungannya jika alamat email diisi dengan benar?</a:t>
            </a:r>
          </a:p>
          <a:p>
            <a:r>
              <a:rPr lang="id-ID" dirty="0" smtClean="0"/>
              <a:t>J: Keuntungan jika alamat email diisi dengan benar adalah: 1. Tidak akan bentrok dengan pengguna lain, 2. Jika pengguna lupa password, pengguna dapat mereset passwordnya, 3. Jika ada informasi penting dari Planet Edu dapat dikirim ke email yang bersangkutan.</a:t>
            </a:r>
          </a:p>
          <a:p>
            <a:endParaRPr lang="id-ID" dirty="0"/>
          </a:p>
        </p:txBody>
      </p:sp>
    </p:spTree>
  </p:cSld>
  <p:clrMapOvr>
    <a:masterClrMapping/>
  </p:clrMapOvr>
  <p:transition>
    <p:wedge/>
    <p:sndAc>
      <p:stSnd>
        <p:snd r:embed="rId2" name="arrow.wav" builtIn="1"/>
      </p:stSnd>
    </p:sndAc>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id-ID" dirty="0" smtClean="0"/>
              <a:t>Tanya Jawab Tentang Email Siswa &amp; Guru </a:t>
            </a:r>
            <a:r>
              <a:rPr lang="id-ID" dirty="0" smtClean="0"/>
              <a:t>(3)</a:t>
            </a:r>
            <a:endParaRPr lang="id-ID" dirty="0"/>
          </a:p>
        </p:txBody>
      </p:sp>
      <p:sp>
        <p:nvSpPr>
          <p:cNvPr id="3" name="Content Placeholder 2"/>
          <p:cNvSpPr>
            <a:spLocks noGrp="1"/>
          </p:cNvSpPr>
          <p:nvPr>
            <p:ph idx="1"/>
          </p:nvPr>
        </p:nvSpPr>
        <p:spPr/>
        <p:txBody>
          <a:bodyPr>
            <a:normAutofit fontScale="77500" lnSpcReduction="20000"/>
          </a:bodyPr>
          <a:lstStyle/>
          <a:p>
            <a:r>
              <a:rPr lang="id-ID" dirty="0" smtClean="0"/>
              <a:t>T: Bagaimana jika alamat email diisi sembarang saja?</a:t>
            </a:r>
          </a:p>
          <a:p>
            <a:r>
              <a:rPr lang="id-ID" dirty="0" smtClean="0"/>
              <a:t>J: Tidak boleh. Resikonya adalah bentrok dengan pengguna lain. Jika alamat email siswa dan guru yang dimasukkan oleh administrator sekolah ternyata sudah digunakan oleh pengguna lain, maka yang akan dimasukkan sebagai siswa dan guru bukanlah nama yang dimasukkan. Planet Edu tidak akan mendaftarkan pengguna baru namun akan mendaftarkan pengguna yang sudah ada (siswa dan guru dari sekolah lain) ke dalam daftar siswanya. Hal ini sangat berbahaya karena pengguna tersebut dapat menjadi siswa dan guru dari sekolah yang memasukkan alamat email secara sembarangan dan akan mengacaukan data tentunya. Guru dapat membuat artikel dan ujian dengan materi yang tidak dapat dipertanggungjawabkan.</a:t>
            </a:r>
          </a:p>
          <a:p>
            <a:endParaRPr lang="id-ID" dirty="0"/>
          </a:p>
        </p:txBody>
      </p:sp>
    </p:spTree>
  </p:cSld>
  <p:clrMapOvr>
    <a:masterClrMapping/>
  </p:clrMapOvr>
  <p:transition>
    <p:wedge/>
    <p:sndAc>
      <p:stSnd>
        <p:snd r:embed="rId2" name="arrow.wav" builtIn="1"/>
      </p:stSnd>
    </p:sndAc>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id-ID" dirty="0" smtClean="0"/>
              <a:t>Tanya Jawab Tentang Email Siswa &amp; Guru </a:t>
            </a:r>
            <a:r>
              <a:rPr lang="id-ID" dirty="0" smtClean="0"/>
              <a:t>(4)</a:t>
            </a:r>
            <a:endParaRPr lang="id-ID" dirty="0"/>
          </a:p>
        </p:txBody>
      </p:sp>
      <p:sp>
        <p:nvSpPr>
          <p:cNvPr id="3" name="Content Placeholder 2"/>
          <p:cNvSpPr>
            <a:spLocks noGrp="1"/>
          </p:cNvSpPr>
          <p:nvPr>
            <p:ph idx="1"/>
          </p:nvPr>
        </p:nvSpPr>
        <p:spPr/>
        <p:txBody>
          <a:bodyPr>
            <a:normAutofit fontScale="92500" lnSpcReduction="10000"/>
          </a:bodyPr>
          <a:lstStyle/>
          <a:p>
            <a:r>
              <a:rPr lang="id-ID" dirty="0" smtClean="0"/>
              <a:t>T: Bagaimana cara menghindari alamat email bentrok jika sekolah tidak memiliki data alamat email siswa dan guru?</a:t>
            </a:r>
          </a:p>
          <a:p>
            <a:r>
              <a:rPr lang="id-ID" dirty="0" smtClean="0"/>
              <a:t>J: Sekolah cukup mengosongkan alamat email siswa dan guru yang tidak diketahui. Sistem akan membuat alamat email fiktif dengan aturan sendiri dan dijamin tidak akan bentrok. Setelah siswa dan guru login, siswa dan guru disarankan segera mengganti alamat email masing-masing dengan data yang benar.</a:t>
            </a:r>
          </a:p>
          <a:p>
            <a:endParaRPr lang="id-ID" dirty="0"/>
          </a:p>
        </p:txBody>
      </p:sp>
    </p:spTree>
  </p:cSld>
  <p:clrMapOvr>
    <a:masterClrMapping/>
  </p:clrMapOvr>
  <p:transition>
    <p:wedge/>
    <p:sndAc>
      <p:stSnd>
        <p:snd r:embed="rId2" name="arrow.wav" builtIn="1"/>
      </p:stSnd>
    </p:sndAc>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smtClean="0"/>
              <a:t>Langkah 17 dan 18</a:t>
            </a:r>
            <a:endParaRPr lang="id-ID" dirty="0"/>
          </a:p>
        </p:txBody>
      </p:sp>
      <p:pic>
        <p:nvPicPr>
          <p:cNvPr id="4" name="Content Placeholder 3" descr="017.png"/>
          <p:cNvPicPr>
            <a:picLocks noGrp="1" noChangeAspect="1"/>
          </p:cNvPicPr>
          <p:nvPr>
            <p:ph idx="1"/>
          </p:nvPr>
        </p:nvPicPr>
        <p:blipFill>
          <a:blip r:embed="rId3"/>
          <a:stretch>
            <a:fillRect/>
          </a:stretch>
        </p:blipFill>
        <p:spPr>
          <a:xfrm>
            <a:off x="1357265" y="1600200"/>
            <a:ext cx="6429469" cy="4525963"/>
          </a:xfrm>
        </p:spPr>
      </p:pic>
      <p:sp>
        <p:nvSpPr>
          <p:cNvPr id="5" name="Rounded Rectangular Callout 4"/>
          <p:cNvSpPr/>
          <p:nvPr/>
        </p:nvSpPr>
        <p:spPr>
          <a:xfrm>
            <a:off x="2133600" y="4724400"/>
            <a:ext cx="1981200" cy="685800"/>
          </a:xfrm>
          <a:prstGeom prst="wedgeRoundRectCallout">
            <a:avLst>
              <a:gd name="adj1" fmla="val 31559"/>
              <a:gd name="adj2" fmla="val 10557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dirty="0" smtClean="0"/>
              <a:t>Pilih sheet “TEACHER”</a:t>
            </a:r>
            <a:endParaRPr lang="id-ID" dirty="0"/>
          </a:p>
        </p:txBody>
      </p:sp>
      <p:sp>
        <p:nvSpPr>
          <p:cNvPr id="6" name="Rounded Rectangular Callout 5"/>
          <p:cNvSpPr/>
          <p:nvPr/>
        </p:nvSpPr>
        <p:spPr>
          <a:xfrm>
            <a:off x="1447800" y="3505200"/>
            <a:ext cx="6324600" cy="1143000"/>
          </a:xfrm>
          <a:prstGeom prst="wedgeRoundRectCallout">
            <a:avLst>
              <a:gd name="adj1" fmla="val -31184"/>
              <a:gd name="adj2" fmla="val -7565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dirty="0" smtClean="0"/>
              <a:t>Baris pertama adalah header (jangan diubah).</a:t>
            </a:r>
          </a:p>
          <a:p>
            <a:pPr algn="ctr"/>
            <a:r>
              <a:rPr lang="id-ID" dirty="0" smtClean="0"/>
              <a:t>Baris kedua dan seterusnya adalah data guru pada sekolah Anda (isi sesuai dengan aslinya). Jangan ada baris kosong.</a:t>
            </a:r>
            <a:endParaRPr lang="id-ID" dirty="0"/>
          </a:p>
        </p:txBody>
      </p:sp>
    </p:spTree>
  </p:cSld>
  <p:clrMapOvr>
    <a:masterClrMapping/>
  </p:clrMapOvr>
  <p:transition>
    <p:wedge/>
    <p:sndAc>
      <p:stSnd>
        <p:snd r:embed="rId2" name="arrow.wav" builtIn="1"/>
      </p:stSnd>
    </p:sndAc>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smtClean="0"/>
              <a:t>Langkah 19 dan 20</a:t>
            </a:r>
            <a:endParaRPr lang="id-ID" dirty="0"/>
          </a:p>
        </p:txBody>
      </p:sp>
      <p:pic>
        <p:nvPicPr>
          <p:cNvPr id="4" name="Content Placeholder 3" descr="019.png"/>
          <p:cNvPicPr>
            <a:picLocks noGrp="1" noChangeAspect="1"/>
          </p:cNvPicPr>
          <p:nvPr>
            <p:ph idx="1"/>
          </p:nvPr>
        </p:nvPicPr>
        <p:blipFill>
          <a:blip r:embed="rId3"/>
          <a:stretch>
            <a:fillRect/>
          </a:stretch>
        </p:blipFill>
        <p:spPr>
          <a:xfrm>
            <a:off x="1357265" y="1600200"/>
            <a:ext cx="6429469" cy="4525963"/>
          </a:xfrm>
        </p:spPr>
      </p:pic>
      <p:sp>
        <p:nvSpPr>
          <p:cNvPr id="5" name="Rounded Rectangular Callout 4"/>
          <p:cNvSpPr/>
          <p:nvPr/>
        </p:nvSpPr>
        <p:spPr>
          <a:xfrm>
            <a:off x="4191000" y="3581400"/>
            <a:ext cx="3429000" cy="1752600"/>
          </a:xfrm>
          <a:prstGeom prst="wedgeRoundRectCallout">
            <a:avLst>
              <a:gd name="adj1" fmla="val -44628"/>
              <a:gd name="adj2" fmla="val 7677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dirty="0" smtClean="0"/>
              <a:t>Untuk melihat kode yang digunakan, buka sheet “CODE”. Data pada sheet SCHOOL, ADMIN, CLASS, STUDENT, dan TEACHER mengacu pada kode ini.</a:t>
            </a:r>
            <a:endParaRPr lang="id-ID" dirty="0"/>
          </a:p>
        </p:txBody>
      </p:sp>
    </p:spTree>
  </p:cSld>
  <p:clrMapOvr>
    <a:masterClrMapping/>
  </p:clrMapOvr>
  <p:transition>
    <p:wedge/>
    <p:sndAc>
      <p:stSnd>
        <p:snd r:embed="rId2" name="arrow.wav" builtIn="1"/>
      </p:stSnd>
    </p:sndAc>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smtClean="0"/>
              <a:t>Langkah 21</a:t>
            </a:r>
            <a:endParaRPr lang="id-ID" dirty="0"/>
          </a:p>
        </p:txBody>
      </p:sp>
      <p:pic>
        <p:nvPicPr>
          <p:cNvPr id="4" name="Content Placeholder 3" descr="021.png"/>
          <p:cNvPicPr>
            <a:picLocks noGrp="1" noChangeAspect="1"/>
          </p:cNvPicPr>
          <p:nvPr>
            <p:ph idx="1"/>
          </p:nvPr>
        </p:nvPicPr>
        <p:blipFill>
          <a:blip r:embed="rId3"/>
          <a:stretch>
            <a:fillRect/>
          </a:stretch>
        </p:blipFill>
        <p:spPr>
          <a:xfrm>
            <a:off x="1357265" y="1600200"/>
            <a:ext cx="6429469" cy="4525963"/>
          </a:xfrm>
        </p:spPr>
      </p:pic>
      <p:sp>
        <p:nvSpPr>
          <p:cNvPr id="5" name="Rounded Rectangular Callout 4"/>
          <p:cNvSpPr/>
          <p:nvPr/>
        </p:nvSpPr>
        <p:spPr>
          <a:xfrm>
            <a:off x="3810000" y="3124200"/>
            <a:ext cx="3200400" cy="838200"/>
          </a:xfrm>
          <a:prstGeom prst="wedgeRoundRectCallout">
            <a:avLst>
              <a:gd name="adj1" fmla="val 22140"/>
              <a:gd name="adj2" fmla="val -8803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dirty="0" smtClean="0"/>
              <a:t>Kembali ke Planet Edu. Pilih menu “Sekolah”</a:t>
            </a:r>
            <a:endParaRPr lang="id-ID" dirty="0"/>
          </a:p>
        </p:txBody>
      </p:sp>
    </p:spTree>
  </p:cSld>
  <p:clrMapOvr>
    <a:masterClrMapping/>
  </p:clrMapOvr>
  <p:transition>
    <p:wedge/>
    <p:sndAc>
      <p:stSnd>
        <p:snd r:embed="rId2" name="arrow.wav" builtIn="1"/>
      </p:stSnd>
    </p:sndAc>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lnSpcReduction="10000"/>
          </a:bodyPr>
          <a:lstStyle/>
          <a:p>
            <a:r>
              <a:rPr lang="id-ID" dirty="0" smtClean="0"/>
              <a:t>Sebelum Anda melanjutkan ke slide berikutnya, terlebih dahulu Anda harus membuat akun resmi Planetbiru untuk sekolah.</a:t>
            </a:r>
          </a:p>
          <a:p>
            <a:r>
              <a:rPr lang="id-ID" dirty="0" smtClean="0"/>
              <a:t>Untuk membuat akun Planetbiru, silakan buka. </a:t>
            </a:r>
            <a:r>
              <a:rPr lang="id-ID" dirty="0" smtClean="0">
                <a:hlinkClick r:id="rId3"/>
              </a:rPr>
              <a:t>http://www.planetbiru.com/register.php</a:t>
            </a:r>
            <a:endParaRPr lang="id-ID" dirty="0" smtClean="0"/>
          </a:p>
          <a:p>
            <a:r>
              <a:rPr lang="id-ID" dirty="0" smtClean="0"/>
              <a:t>Pastikan password akun sekolah aman.</a:t>
            </a:r>
          </a:p>
          <a:p>
            <a:r>
              <a:rPr lang="id-ID" dirty="0" smtClean="0"/>
              <a:t>Selanjutnya, Anda masuk ke akun resmi sekolah lalu membuka Planet Edu dengan alamat </a:t>
            </a:r>
            <a:r>
              <a:rPr lang="id-ID" dirty="0" smtClean="0">
                <a:hlinkClick r:id="rId4"/>
              </a:rPr>
              <a:t>http://edu.planetbiru.com</a:t>
            </a:r>
            <a:r>
              <a:rPr lang="id-ID" dirty="0" smtClean="0"/>
              <a:t> </a:t>
            </a:r>
            <a:endParaRPr lang="id-ID" dirty="0"/>
          </a:p>
        </p:txBody>
      </p:sp>
      <p:sp>
        <p:nvSpPr>
          <p:cNvPr id="2" name="Title 1"/>
          <p:cNvSpPr>
            <a:spLocks noGrp="1"/>
          </p:cNvSpPr>
          <p:nvPr>
            <p:ph type="title"/>
          </p:nvPr>
        </p:nvSpPr>
        <p:spPr/>
        <p:txBody>
          <a:bodyPr/>
          <a:lstStyle/>
          <a:p>
            <a:r>
              <a:rPr lang="id-ID" dirty="0" smtClean="0"/>
              <a:t>Pengantar</a:t>
            </a:r>
            <a:endParaRPr lang="id-ID" dirty="0"/>
          </a:p>
        </p:txBody>
      </p:sp>
    </p:spTree>
  </p:cSld>
  <p:clrMapOvr>
    <a:masterClrMapping/>
  </p:clrMapOvr>
  <p:transition>
    <p:wedge/>
    <p:sndAc>
      <p:stSnd>
        <p:snd r:embed="rId2" name="arrow.wav" builtIn="1"/>
      </p:stSnd>
    </p:sndAc>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smtClean="0"/>
              <a:t>Langkah 22</a:t>
            </a:r>
            <a:endParaRPr lang="id-ID" dirty="0"/>
          </a:p>
        </p:txBody>
      </p:sp>
      <p:pic>
        <p:nvPicPr>
          <p:cNvPr id="4" name="Content Placeholder 3" descr="022.png"/>
          <p:cNvPicPr>
            <a:picLocks noGrp="1" noChangeAspect="1"/>
          </p:cNvPicPr>
          <p:nvPr>
            <p:ph idx="1"/>
          </p:nvPr>
        </p:nvPicPr>
        <p:blipFill>
          <a:blip r:embed="rId3"/>
          <a:stretch>
            <a:fillRect/>
          </a:stretch>
        </p:blipFill>
        <p:spPr>
          <a:xfrm>
            <a:off x="1357265" y="1600200"/>
            <a:ext cx="6429469" cy="4525963"/>
          </a:xfrm>
        </p:spPr>
      </p:pic>
      <p:sp>
        <p:nvSpPr>
          <p:cNvPr id="5" name="Rounded Rectangular Callout 4"/>
          <p:cNvSpPr/>
          <p:nvPr/>
        </p:nvSpPr>
        <p:spPr>
          <a:xfrm>
            <a:off x="1524000" y="4648200"/>
            <a:ext cx="4800600" cy="990600"/>
          </a:xfrm>
          <a:prstGeom prst="wedgeRoundRectCallout">
            <a:avLst>
              <a:gd name="adj1" fmla="val -34259"/>
              <a:gd name="adj2" fmla="val -8261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dirty="0" smtClean="0"/>
              <a:t>Klik </a:t>
            </a:r>
            <a:r>
              <a:rPr lang="id-ID" i="1" dirty="0" smtClean="0"/>
              <a:t>link</a:t>
            </a:r>
            <a:r>
              <a:rPr lang="id-ID" dirty="0" smtClean="0"/>
              <a:t> dengan </a:t>
            </a:r>
            <a:r>
              <a:rPr lang="id-ID" i="1" dirty="0" smtClean="0"/>
              <a:t>caption</a:t>
            </a:r>
            <a:r>
              <a:rPr lang="id-ID" dirty="0" smtClean="0"/>
              <a:t> “Klik di sini untuk membuat akun sekolah”</a:t>
            </a:r>
            <a:endParaRPr lang="id-ID" dirty="0"/>
          </a:p>
        </p:txBody>
      </p:sp>
    </p:spTree>
  </p:cSld>
  <p:clrMapOvr>
    <a:masterClrMapping/>
  </p:clrMapOvr>
  <p:transition>
    <p:wedge/>
    <p:sndAc>
      <p:stSnd>
        <p:snd r:embed="rId2" name="arrow.wav" builtIn="1"/>
      </p:stSnd>
    </p:sndAc>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smtClean="0"/>
              <a:t>Langkah 23</a:t>
            </a:r>
            <a:endParaRPr lang="id-ID" dirty="0"/>
          </a:p>
        </p:txBody>
      </p:sp>
      <p:pic>
        <p:nvPicPr>
          <p:cNvPr id="4" name="Content Placeholder 3" descr="023.png"/>
          <p:cNvPicPr>
            <a:picLocks noGrp="1" noChangeAspect="1"/>
          </p:cNvPicPr>
          <p:nvPr>
            <p:ph idx="1"/>
          </p:nvPr>
        </p:nvPicPr>
        <p:blipFill>
          <a:blip r:embed="rId3"/>
          <a:stretch>
            <a:fillRect/>
          </a:stretch>
        </p:blipFill>
        <p:spPr>
          <a:xfrm>
            <a:off x="1357265" y="1600200"/>
            <a:ext cx="6429469" cy="4525963"/>
          </a:xfrm>
        </p:spPr>
      </p:pic>
      <p:sp>
        <p:nvSpPr>
          <p:cNvPr id="5" name="Rounded Rectangular Callout 4"/>
          <p:cNvSpPr/>
          <p:nvPr/>
        </p:nvSpPr>
        <p:spPr>
          <a:xfrm>
            <a:off x="1600200" y="3733800"/>
            <a:ext cx="2819400" cy="1143000"/>
          </a:xfrm>
          <a:prstGeom prst="wedgeRoundRectCallout">
            <a:avLst>
              <a:gd name="adj1" fmla="val -39294"/>
              <a:gd name="adj2" fmla="val -7042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dirty="0" smtClean="0"/>
              <a:t>Pilih file “planetedu.xlsx” yang telah diisi dengan lengkap</a:t>
            </a:r>
            <a:endParaRPr lang="id-ID" dirty="0"/>
          </a:p>
        </p:txBody>
      </p:sp>
    </p:spTree>
  </p:cSld>
  <p:clrMapOvr>
    <a:masterClrMapping/>
  </p:clrMapOvr>
  <p:transition>
    <p:wedge/>
    <p:sndAc>
      <p:stSnd>
        <p:snd r:embed="rId2" name="arrow.wav" builtIn="1"/>
      </p:stSnd>
    </p:sndAc>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smtClean="0"/>
              <a:t>Langkah 24 dan 25</a:t>
            </a:r>
            <a:endParaRPr lang="id-ID" dirty="0"/>
          </a:p>
        </p:txBody>
      </p:sp>
      <p:pic>
        <p:nvPicPr>
          <p:cNvPr id="4" name="Content Placeholder 3" descr="024.png"/>
          <p:cNvPicPr>
            <a:picLocks noGrp="1" noChangeAspect="1"/>
          </p:cNvPicPr>
          <p:nvPr>
            <p:ph idx="1"/>
          </p:nvPr>
        </p:nvPicPr>
        <p:blipFill>
          <a:blip r:embed="rId3"/>
          <a:stretch>
            <a:fillRect/>
          </a:stretch>
        </p:blipFill>
        <p:spPr>
          <a:xfrm>
            <a:off x="1357265" y="1600200"/>
            <a:ext cx="6429469" cy="4525963"/>
          </a:xfrm>
        </p:spPr>
      </p:pic>
      <p:sp>
        <p:nvSpPr>
          <p:cNvPr id="5" name="Rounded Rectangular Callout 4"/>
          <p:cNvSpPr/>
          <p:nvPr/>
        </p:nvSpPr>
        <p:spPr>
          <a:xfrm>
            <a:off x="2895600" y="5486400"/>
            <a:ext cx="3581400" cy="990600"/>
          </a:xfrm>
          <a:prstGeom prst="wedgeRoundRectCallout">
            <a:avLst>
              <a:gd name="adj1" fmla="val 26853"/>
              <a:gd name="adj2" fmla="val -8093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dirty="0" smtClean="0"/>
              <a:t>Pastikan Anda memilih file yang benar sebelum melanjutkan. Pilih “Open” untuk melanjutkan.</a:t>
            </a:r>
            <a:endParaRPr lang="id-ID" dirty="0"/>
          </a:p>
        </p:txBody>
      </p:sp>
    </p:spTree>
  </p:cSld>
  <p:clrMapOvr>
    <a:masterClrMapping/>
  </p:clrMapOvr>
  <p:transition>
    <p:wedge/>
    <p:sndAc>
      <p:stSnd>
        <p:snd r:embed="rId2" name="arrow.wav" builtIn="1"/>
      </p:stSnd>
    </p:sndAc>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smtClean="0"/>
              <a:t>Langkah 26</a:t>
            </a:r>
            <a:endParaRPr lang="id-ID" dirty="0"/>
          </a:p>
        </p:txBody>
      </p:sp>
      <p:pic>
        <p:nvPicPr>
          <p:cNvPr id="4" name="Content Placeholder 3" descr="026.png"/>
          <p:cNvPicPr>
            <a:picLocks noGrp="1" noChangeAspect="1"/>
          </p:cNvPicPr>
          <p:nvPr>
            <p:ph idx="1"/>
          </p:nvPr>
        </p:nvPicPr>
        <p:blipFill>
          <a:blip r:embed="rId3"/>
          <a:stretch>
            <a:fillRect/>
          </a:stretch>
        </p:blipFill>
        <p:spPr>
          <a:xfrm>
            <a:off x="1357265" y="1600200"/>
            <a:ext cx="6429469" cy="4525963"/>
          </a:xfrm>
        </p:spPr>
      </p:pic>
      <p:sp>
        <p:nvSpPr>
          <p:cNvPr id="5" name="Rounded Rectangular Callout 4"/>
          <p:cNvSpPr/>
          <p:nvPr/>
        </p:nvSpPr>
        <p:spPr>
          <a:xfrm>
            <a:off x="1676400" y="3733800"/>
            <a:ext cx="5943600" cy="2057400"/>
          </a:xfrm>
          <a:prstGeom prst="wedgeRoundRectCallout">
            <a:avLst>
              <a:gd name="adj1" fmla="val -20684"/>
              <a:gd name="adj2" fmla="val -6406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dirty="0" smtClean="0"/>
              <a:t>Pilih tpmbol “Upload File” untuk melanjutkan. Seluruh data akan dimasukkan ke dalam sistem. Jika Anda ingin menambah data baru, cukup dengan menambah baris untuk masing-masing sheet namun nama sekolah tidak boleh diubah. Jika diubah, maka Anda dianggap membuat sekolah baru sehingga data baru tidak akan masuk ke sekolah yang sebelumnya.</a:t>
            </a:r>
            <a:endParaRPr lang="id-ID" dirty="0"/>
          </a:p>
        </p:txBody>
      </p:sp>
    </p:spTree>
  </p:cSld>
  <p:clrMapOvr>
    <a:masterClrMapping/>
  </p:clrMapOvr>
  <p:transition>
    <p:wedge/>
    <p:sndAc>
      <p:stSnd>
        <p:snd r:embed="rId2" name="arrow.wav" builtIn="1"/>
      </p:stSnd>
    </p:sndAc>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smtClean="0"/>
              <a:t>Langkah 27</a:t>
            </a:r>
            <a:endParaRPr lang="id-ID" dirty="0"/>
          </a:p>
        </p:txBody>
      </p:sp>
      <p:pic>
        <p:nvPicPr>
          <p:cNvPr id="1026" name="Picture 2"/>
          <p:cNvPicPr>
            <a:picLocks noGrp="1" noChangeAspect="1" noChangeArrowheads="1"/>
          </p:cNvPicPr>
          <p:nvPr>
            <p:ph idx="1"/>
          </p:nvPr>
        </p:nvPicPr>
        <p:blipFill>
          <a:blip r:embed="rId3"/>
          <a:srcRect/>
          <a:stretch>
            <a:fillRect/>
          </a:stretch>
        </p:blipFill>
        <p:spPr bwMode="auto">
          <a:xfrm>
            <a:off x="1230732" y="1600200"/>
            <a:ext cx="6682535" cy="4525963"/>
          </a:xfrm>
          <a:prstGeom prst="rect">
            <a:avLst/>
          </a:prstGeom>
          <a:noFill/>
          <a:ln w="9525">
            <a:noFill/>
            <a:miter lim="800000"/>
            <a:headEnd/>
            <a:tailEnd/>
          </a:ln>
          <a:effectLst/>
        </p:spPr>
      </p:pic>
      <p:sp>
        <p:nvSpPr>
          <p:cNvPr id="5" name="Rounded Rectangular Callout 4"/>
          <p:cNvSpPr/>
          <p:nvPr/>
        </p:nvSpPr>
        <p:spPr>
          <a:xfrm>
            <a:off x="4191000" y="2590800"/>
            <a:ext cx="3581400" cy="1371600"/>
          </a:xfrm>
          <a:prstGeom prst="wedgeRoundRectCallout">
            <a:avLst>
              <a:gd name="adj1" fmla="val -57911"/>
              <a:gd name="adj2" fmla="val -1211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dirty="0" smtClean="0"/>
              <a:t>Profil sekolah ditampilkan setelah selesai mengimpor data. Pastikan semua data telah berhasil dimasukkan</a:t>
            </a:r>
            <a:endParaRPr lang="id-ID" dirty="0"/>
          </a:p>
        </p:txBody>
      </p:sp>
      <p:sp>
        <p:nvSpPr>
          <p:cNvPr id="6" name="Rounded Rectangular Callout 5"/>
          <p:cNvSpPr/>
          <p:nvPr/>
        </p:nvSpPr>
        <p:spPr>
          <a:xfrm>
            <a:off x="4267200" y="4419600"/>
            <a:ext cx="2971800" cy="1295400"/>
          </a:xfrm>
          <a:prstGeom prst="wedgeRoundRectCallout">
            <a:avLst>
              <a:gd name="adj1" fmla="val -60429"/>
              <a:gd name="adj2" fmla="val 2158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dirty="0" smtClean="0"/>
              <a:t>Klik “Impor Data” untuk menambah data. Nama sekolah tidak boleh berubah ketika mengimpor data.</a:t>
            </a:r>
            <a:endParaRPr lang="id-ID" dirty="0"/>
          </a:p>
        </p:txBody>
      </p:sp>
    </p:spTree>
  </p:cSld>
  <p:clrMapOvr>
    <a:masterClrMapping/>
  </p:clrMapOvr>
  <p:transition>
    <p:wedge/>
    <p:sndAc>
      <p:stSnd>
        <p:snd r:embed="rId2" name="arrow.wav" builtIn="1"/>
      </p:stSnd>
    </p:sndAc>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smtClean="0"/>
              <a:t>Langkah 28</a:t>
            </a:r>
            <a:endParaRPr lang="id-ID" dirty="0"/>
          </a:p>
        </p:txBody>
      </p:sp>
      <p:pic>
        <p:nvPicPr>
          <p:cNvPr id="2052" name="Picture 4"/>
          <p:cNvPicPr>
            <a:picLocks noGrp="1" noChangeAspect="1" noChangeArrowheads="1"/>
          </p:cNvPicPr>
          <p:nvPr>
            <p:ph idx="1"/>
          </p:nvPr>
        </p:nvPicPr>
        <p:blipFill>
          <a:blip r:embed="rId3"/>
          <a:srcRect/>
          <a:stretch>
            <a:fillRect/>
          </a:stretch>
        </p:blipFill>
        <p:spPr bwMode="auto">
          <a:xfrm>
            <a:off x="1230732" y="1600200"/>
            <a:ext cx="6682535" cy="4525963"/>
          </a:xfrm>
          <a:prstGeom prst="rect">
            <a:avLst/>
          </a:prstGeom>
          <a:noFill/>
          <a:ln w="9525">
            <a:noFill/>
            <a:miter lim="800000"/>
            <a:headEnd/>
            <a:tailEnd/>
          </a:ln>
          <a:effectLst/>
        </p:spPr>
      </p:pic>
      <p:sp>
        <p:nvSpPr>
          <p:cNvPr id="8" name="Rounded Rectangular Callout 7"/>
          <p:cNvSpPr/>
          <p:nvPr/>
        </p:nvSpPr>
        <p:spPr>
          <a:xfrm>
            <a:off x="4876800" y="3810000"/>
            <a:ext cx="3429000" cy="1905000"/>
          </a:xfrm>
          <a:prstGeom prst="wedgeRoundRectCallout">
            <a:avLst>
              <a:gd name="adj1" fmla="val -60218"/>
              <a:gd name="adj2" fmla="val 4303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dirty="0" smtClean="0"/>
              <a:t>Klik “Cetak Password” untuk mencetak username dan password siswa. Informasi ini harus diberikan kepada masing-masing siswa sebagai informasi untuk login.</a:t>
            </a:r>
            <a:endParaRPr lang="id-ID" dirty="0"/>
          </a:p>
        </p:txBody>
      </p:sp>
    </p:spTree>
  </p:cSld>
  <p:clrMapOvr>
    <a:masterClrMapping/>
  </p:clrMapOvr>
  <p:transition>
    <p:wedge/>
    <p:sndAc>
      <p:stSnd>
        <p:snd r:embed="rId2" name="arrow.wav" builtIn="1"/>
      </p:stSnd>
    </p:sndAc>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smtClean="0"/>
              <a:t>Langkah 29</a:t>
            </a:r>
            <a:endParaRPr lang="id-ID" dirty="0"/>
          </a:p>
        </p:txBody>
      </p:sp>
      <p:pic>
        <p:nvPicPr>
          <p:cNvPr id="3074" name="Picture 2"/>
          <p:cNvPicPr>
            <a:picLocks noGrp="1" noChangeAspect="1" noChangeArrowheads="1"/>
          </p:cNvPicPr>
          <p:nvPr>
            <p:ph idx="1"/>
          </p:nvPr>
        </p:nvPicPr>
        <p:blipFill>
          <a:blip r:embed="rId3"/>
          <a:srcRect/>
          <a:stretch>
            <a:fillRect/>
          </a:stretch>
        </p:blipFill>
        <p:spPr bwMode="auto">
          <a:xfrm>
            <a:off x="1230732" y="1600200"/>
            <a:ext cx="6682535" cy="4525963"/>
          </a:xfrm>
          <a:prstGeom prst="rect">
            <a:avLst/>
          </a:prstGeom>
          <a:noFill/>
          <a:ln w="9525">
            <a:noFill/>
            <a:miter lim="800000"/>
            <a:headEnd/>
            <a:tailEnd/>
          </a:ln>
          <a:effectLst/>
        </p:spPr>
      </p:pic>
    </p:spTree>
  </p:cSld>
  <p:clrMapOvr>
    <a:masterClrMapping/>
  </p:clrMapOvr>
  <p:transition>
    <p:wedge/>
    <p:sndAc>
      <p:stSnd>
        <p:snd r:embed="rId2" name="arrow.wav" builtIn="1"/>
      </p:stSnd>
    </p:sndAc>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smtClean="0"/>
              <a:t>Langkah 30</a:t>
            </a:r>
            <a:endParaRPr lang="id-ID" dirty="0"/>
          </a:p>
        </p:txBody>
      </p:sp>
      <p:pic>
        <p:nvPicPr>
          <p:cNvPr id="4098" name="Picture 2"/>
          <p:cNvPicPr>
            <a:picLocks noGrp="1" noChangeAspect="1" noChangeArrowheads="1"/>
          </p:cNvPicPr>
          <p:nvPr>
            <p:ph idx="1"/>
          </p:nvPr>
        </p:nvPicPr>
        <p:blipFill>
          <a:blip r:embed="rId3"/>
          <a:srcRect/>
          <a:stretch>
            <a:fillRect/>
          </a:stretch>
        </p:blipFill>
        <p:spPr bwMode="auto">
          <a:xfrm>
            <a:off x="1230732" y="1600200"/>
            <a:ext cx="6682535" cy="4525963"/>
          </a:xfrm>
          <a:prstGeom prst="rect">
            <a:avLst/>
          </a:prstGeom>
          <a:noFill/>
          <a:ln w="9525">
            <a:noFill/>
            <a:miter lim="800000"/>
            <a:headEnd/>
            <a:tailEnd/>
          </a:ln>
          <a:effectLst/>
        </p:spPr>
      </p:pic>
    </p:spTree>
  </p:cSld>
  <p:clrMapOvr>
    <a:masterClrMapping/>
  </p:clrMapOvr>
  <p:transition>
    <p:wedge/>
    <p:sndAc>
      <p:stSnd>
        <p:snd r:embed="rId2" name="arrow.wav" builtIn="1"/>
      </p:stSnd>
    </p:sndAc>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smtClean="0"/>
              <a:t>Langkah 31</a:t>
            </a:r>
            <a:endParaRPr lang="id-ID" dirty="0"/>
          </a:p>
        </p:txBody>
      </p:sp>
      <p:pic>
        <p:nvPicPr>
          <p:cNvPr id="5122" name="Picture 2"/>
          <p:cNvPicPr>
            <a:picLocks noGrp="1" noChangeAspect="1" noChangeArrowheads="1"/>
          </p:cNvPicPr>
          <p:nvPr>
            <p:ph idx="1"/>
          </p:nvPr>
        </p:nvPicPr>
        <p:blipFill>
          <a:blip r:embed="rId3"/>
          <a:srcRect/>
          <a:stretch>
            <a:fillRect/>
          </a:stretch>
        </p:blipFill>
        <p:spPr bwMode="auto">
          <a:xfrm>
            <a:off x="1230732" y="1600200"/>
            <a:ext cx="6682535" cy="4525963"/>
          </a:xfrm>
          <a:prstGeom prst="rect">
            <a:avLst/>
          </a:prstGeom>
          <a:noFill/>
          <a:ln w="9525">
            <a:noFill/>
            <a:miter lim="800000"/>
            <a:headEnd/>
            <a:tailEnd/>
          </a:ln>
          <a:effectLst/>
        </p:spPr>
      </p:pic>
      <p:sp>
        <p:nvSpPr>
          <p:cNvPr id="5" name="Rounded Rectangular Callout 4"/>
          <p:cNvSpPr/>
          <p:nvPr/>
        </p:nvSpPr>
        <p:spPr>
          <a:xfrm>
            <a:off x="4876800" y="3810000"/>
            <a:ext cx="3429000" cy="1905000"/>
          </a:xfrm>
          <a:prstGeom prst="wedgeRoundRectCallout">
            <a:avLst>
              <a:gd name="adj1" fmla="val -60218"/>
              <a:gd name="adj2" fmla="val 4303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dirty="0" smtClean="0"/>
              <a:t>Klik “Cetak Password” untuk mencetak username dan password guru. Informasi ini harus diberikan kepada masing-masing guru sebagai informasi untuk login.</a:t>
            </a:r>
            <a:endParaRPr lang="id-ID" dirty="0"/>
          </a:p>
        </p:txBody>
      </p:sp>
    </p:spTree>
  </p:cSld>
  <p:clrMapOvr>
    <a:masterClrMapping/>
  </p:clrMapOvr>
  <p:transition>
    <p:wedge/>
    <p:sndAc>
      <p:stSnd>
        <p:snd r:embed="rId2" name="arrow.wav" builtIn="1"/>
      </p:stSnd>
    </p:sndAc>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smtClean="0"/>
              <a:t>Login Siswa (1)</a:t>
            </a:r>
            <a:endParaRPr lang="id-ID" dirty="0"/>
          </a:p>
        </p:txBody>
      </p:sp>
      <p:pic>
        <p:nvPicPr>
          <p:cNvPr id="6148" name="Picture 4"/>
          <p:cNvPicPr>
            <a:picLocks noGrp="1" noChangeAspect="1" noChangeArrowheads="1"/>
          </p:cNvPicPr>
          <p:nvPr>
            <p:ph idx="1"/>
          </p:nvPr>
        </p:nvPicPr>
        <p:blipFill>
          <a:blip r:embed="rId3"/>
          <a:srcRect/>
          <a:stretch>
            <a:fillRect/>
          </a:stretch>
        </p:blipFill>
        <p:spPr bwMode="auto">
          <a:xfrm>
            <a:off x="1225790" y="1600200"/>
            <a:ext cx="6692419" cy="4525963"/>
          </a:xfrm>
          <a:prstGeom prst="rect">
            <a:avLst/>
          </a:prstGeom>
          <a:noFill/>
          <a:ln w="9525">
            <a:noFill/>
            <a:miter lim="800000"/>
            <a:headEnd/>
            <a:tailEnd/>
          </a:ln>
          <a:effectLst/>
        </p:spPr>
      </p:pic>
    </p:spTree>
  </p:cSld>
  <p:clrMapOvr>
    <a:masterClrMapping/>
  </p:clrMapOvr>
  <p:transition>
    <p:wedge/>
    <p:sndAc>
      <p:stSnd>
        <p:snd r:embed="rId2" name="arrow.wav" builtIn="1"/>
      </p:stSnd>
    </p:sndAc>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smtClean="0"/>
              <a:t>Langkah 1</a:t>
            </a:r>
            <a:endParaRPr lang="id-ID" dirty="0"/>
          </a:p>
        </p:txBody>
      </p:sp>
      <p:pic>
        <p:nvPicPr>
          <p:cNvPr id="10" name="Content Placeholder 9" descr="001.png"/>
          <p:cNvPicPr>
            <a:picLocks noGrp="1" noChangeAspect="1"/>
          </p:cNvPicPr>
          <p:nvPr>
            <p:ph idx="1"/>
          </p:nvPr>
        </p:nvPicPr>
        <p:blipFill>
          <a:blip r:embed="rId3"/>
          <a:stretch>
            <a:fillRect/>
          </a:stretch>
        </p:blipFill>
        <p:spPr>
          <a:xfrm>
            <a:off x="1357265" y="1600200"/>
            <a:ext cx="6429469" cy="4525963"/>
          </a:xfrm>
        </p:spPr>
      </p:pic>
      <p:sp>
        <p:nvSpPr>
          <p:cNvPr id="11" name="Rounded Rectangular Callout 10"/>
          <p:cNvSpPr/>
          <p:nvPr/>
        </p:nvSpPr>
        <p:spPr>
          <a:xfrm>
            <a:off x="2133600" y="2667000"/>
            <a:ext cx="3657600" cy="1295400"/>
          </a:xfrm>
          <a:prstGeom prst="wedgeRoundRectCallout">
            <a:avLst>
              <a:gd name="adj1" fmla="val -44654"/>
              <a:gd name="adj2" fmla="val -8424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dirty="0"/>
              <a:t>B</a:t>
            </a:r>
            <a:r>
              <a:rPr lang="id-ID" dirty="0" smtClean="0"/>
              <a:t>uka </a:t>
            </a:r>
            <a:r>
              <a:rPr lang="id-ID" dirty="0"/>
              <a:t>b</a:t>
            </a:r>
            <a:r>
              <a:rPr lang="id-ID" dirty="0" smtClean="0"/>
              <a:t>rowser</a:t>
            </a:r>
          </a:p>
          <a:p>
            <a:pPr algn="ctr"/>
            <a:r>
              <a:rPr lang="id-ID" dirty="0"/>
              <a:t>k</a:t>
            </a:r>
            <a:r>
              <a:rPr lang="id-ID" dirty="0" smtClean="0"/>
              <a:t>etik </a:t>
            </a:r>
            <a:r>
              <a:rPr lang="id-ID" dirty="0" smtClean="0">
                <a:hlinkClick r:id="rId4"/>
              </a:rPr>
              <a:t>http://edu.planetbiru.com</a:t>
            </a:r>
            <a:endParaRPr lang="id-ID" dirty="0" smtClean="0"/>
          </a:p>
          <a:p>
            <a:pPr algn="ctr"/>
            <a:r>
              <a:rPr lang="id-ID" dirty="0"/>
              <a:t>l</a:t>
            </a:r>
            <a:r>
              <a:rPr lang="id-ID" dirty="0" smtClean="0"/>
              <a:t>alu tekan enter</a:t>
            </a:r>
            <a:endParaRPr lang="id-ID" dirty="0"/>
          </a:p>
        </p:txBody>
      </p:sp>
    </p:spTree>
  </p:cSld>
  <p:clrMapOvr>
    <a:masterClrMapping/>
  </p:clrMapOvr>
  <p:transition>
    <p:wedge/>
    <p:sndAc>
      <p:stSnd>
        <p:snd r:embed="rId2" name="arrow.wav" builtIn="1"/>
      </p:stSnd>
    </p:sndAc>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smtClean="0"/>
              <a:t>Login Siswa (2)</a:t>
            </a:r>
            <a:endParaRPr lang="id-ID" dirty="0"/>
          </a:p>
        </p:txBody>
      </p:sp>
      <p:pic>
        <p:nvPicPr>
          <p:cNvPr id="7170" name="Picture 2"/>
          <p:cNvPicPr>
            <a:picLocks noGrp="1" noChangeAspect="1" noChangeArrowheads="1"/>
          </p:cNvPicPr>
          <p:nvPr>
            <p:ph idx="1"/>
          </p:nvPr>
        </p:nvPicPr>
        <p:blipFill>
          <a:blip r:embed="rId3"/>
          <a:srcRect/>
          <a:stretch>
            <a:fillRect/>
          </a:stretch>
        </p:blipFill>
        <p:spPr bwMode="auto">
          <a:xfrm>
            <a:off x="1225790" y="1600200"/>
            <a:ext cx="6692419" cy="4525963"/>
          </a:xfrm>
          <a:prstGeom prst="rect">
            <a:avLst/>
          </a:prstGeom>
          <a:noFill/>
          <a:ln w="9525">
            <a:noFill/>
            <a:miter lim="800000"/>
            <a:headEnd/>
            <a:tailEnd/>
          </a:ln>
          <a:effectLst/>
        </p:spPr>
      </p:pic>
    </p:spTree>
  </p:cSld>
  <p:clrMapOvr>
    <a:masterClrMapping/>
  </p:clrMapOvr>
  <p:transition>
    <p:wedge/>
    <p:sndAc>
      <p:stSnd>
        <p:snd r:embed="rId2" name="arrow.wav" builtIn="1"/>
      </p:stSnd>
    </p:sndAc>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smtClean="0"/>
              <a:t>Login Siswa (3)</a:t>
            </a:r>
            <a:endParaRPr lang="id-ID" dirty="0"/>
          </a:p>
        </p:txBody>
      </p:sp>
      <p:pic>
        <p:nvPicPr>
          <p:cNvPr id="8194" name="Picture 2"/>
          <p:cNvPicPr>
            <a:picLocks noGrp="1" noChangeAspect="1" noChangeArrowheads="1"/>
          </p:cNvPicPr>
          <p:nvPr>
            <p:ph idx="1"/>
          </p:nvPr>
        </p:nvPicPr>
        <p:blipFill>
          <a:blip r:embed="rId3"/>
          <a:srcRect/>
          <a:stretch>
            <a:fillRect/>
          </a:stretch>
        </p:blipFill>
        <p:spPr bwMode="auto">
          <a:xfrm>
            <a:off x="1225790" y="1600200"/>
            <a:ext cx="6692419" cy="4525963"/>
          </a:xfrm>
          <a:prstGeom prst="rect">
            <a:avLst/>
          </a:prstGeom>
          <a:noFill/>
          <a:ln w="9525">
            <a:noFill/>
            <a:miter lim="800000"/>
            <a:headEnd/>
            <a:tailEnd/>
          </a:ln>
          <a:effectLst/>
        </p:spPr>
      </p:pic>
      <p:sp>
        <p:nvSpPr>
          <p:cNvPr id="5" name="Rounded Rectangular Callout 4"/>
          <p:cNvSpPr/>
          <p:nvPr/>
        </p:nvSpPr>
        <p:spPr>
          <a:xfrm>
            <a:off x="1371600" y="2743200"/>
            <a:ext cx="3200400" cy="1371600"/>
          </a:xfrm>
          <a:prstGeom prst="wedgeRoundRectCallout">
            <a:avLst>
              <a:gd name="adj1" fmla="val 28951"/>
              <a:gd name="adj2" fmla="val -8834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dirty="0" smtClean="0"/>
              <a:t>Siswa akan diarahkan ke direktori sekolah. Siswa dapat membuka semua menu yang tersedia</a:t>
            </a:r>
            <a:endParaRPr lang="id-ID" dirty="0"/>
          </a:p>
        </p:txBody>
      </p:sp>
      <p:sp>
        <p:nvSpPr>
          <p:cNvPr id="6" name="Rounded Rectangular Callout 5"/>
          <p:cNvSpPr/>
          <p:nvPr/>
        </p:nvSpPr>
        <p:spPr>
          <a:xfrm>
            <a:off x="4648200" y="2743200"/>
            <a:ext cx="2514600" cy="1219200"/>
          </a:xfrm>
          <a:prstGeom prst="wedgeRoundRectCallout">
            <a:avLst>
              <a:gd name="adj1" fmla="val 50336"/>
              <a:gd name="adj2" fmla="val -7745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dirty="0" smtClean="0"/>
              <a:t>Siswa dapat melengkapi data dan dapat mengganti passwrod</a:t>
            </a:r>
            <a:endParaRPr lang="id-ID" dirty="0"/>
          </a:p>
        </p:txBody>
      </p:sp>
      <p:sp>
        <p:nvSpPr>
          <p:cNvPr id="7" name="Rounded Rectangular Callout 6"/>
          <p:cNvSpPr/>
          <p:nvPr/>
        </p:nvSpPr>
        <p:spPr>
          <a:xfrm>
            <a:off x="6400800" y="4114800"/>
            <a:ext cx="1981200" cy="838200"/>
          </a:xfrm>
          <a:prstGeom prst="wedgeRoundRectCallout">
            <a:avLst>
              <a:gd name="adj1" fmla="val 12540"/>
              <a:gd name="adj2" fmla="val -25134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dirty="0" smtClean="0"/>
              <a:t>Menu untuk keluar</a:t>
            </a:r>
            <a:endParaRPr lang="id-ID" dirty="0"/>
          </a:p>
        </p:txBody>
      </p:sp>
    </p:spTree>
  </p:cSld>
  <p:clrMapOvr>
    <a:masterClrMapping/>
  </p:clrMapOvr>
  <p:transition>
    <p:wedge/>
    <p:sndAc>
      <p:stSnd>
        <p:snd r:embed="rId2" name="arrow.wav" builtIn="1"/>
      </p:stSnd>
    </p:sndAc>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smtClean="0"/>
              <a:t>Login Guru (1)</a:t>
            </a:r>
            <a:endParaRPr lang="id-ID" dirty="0"/>
          </a:p>
        </p:txBody>
      </p:sp>
      <p:pic>
        <p:nvPicPr>
          <p:cNvPr id="9219" name="Picture 3"/>
          <p:cNvPicPr>
            <a:picLocks noGrp="1" noChangeAspect="1" noChangeArrowheads="1"/>
          </p:cNvPicPr>
          <p:nvPr>
            <p:ph idx="1"/>
          </p:nvPr>
        </p:nvPicPr>
        <p:blipFill>
          <a:blip r:embed="rId3"/>
          <a:srcRect/>
          <a:stretch>
            <a:fillRect/>
          </a:stretch>
        </p:blipFill>
        <p:spPr bwMode="auto">
          <a:xfrm>
            <a:off x="1225790" y="1600200"/>
            <a:ext cx="6692419" cy="4525963"/>
          </a:xfrm>
          <a:prstGeom prst="rect">
            <a:avLst/>
          </a:prstGeom>
          <a:noFill/>
          <a:ln w="9525">
            <a:noFill/>
            <a:miter lim="800000"/>
            <a:headEnd/>
            <a:tailEnd/>
          </a:ln>
          <a:effectLst/>
        </p:spPr>
      </p:pic>
    </p:spTree>
  </p:cSld>
  <p:clrMapOvr>
    <a:masterClrMapping/>
  </p:clrMapOvr>
  <p:transition>
    <p:wedge/>
    <p:sndAc>
      <p:stSnd>
        <p:snd r:embed="rId2" name="arrow.wav" builtIn="1"/>
      </p:stSnd>
    </p:sndAc>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smtClean="0"/>
              <a:t>Login Guru (2)</a:t>
            </a:r>
            <a:endParaRPr lang="id-ID" dirty="0"/>
          </a:p>
        </p:txBody>
      </p:sp>
      <p:pic>
        <p:nvPicPr>
          <p:cNvPr id="11266" name="Picture 2"/>
          <p:cNvPicPr>
            <a:picLocks noGrp="1" noChangeAspect="1" noChangeArrowheads="1"/>
          </p:cNvPicPr>
          <p:nvPr>
            <p:ph idx="1"/>
          </p:nvPr>
        </p:nvPicPr>
        <p:blipFill>
          <a:blip r:embed="rId3"/>
          <a:srcRect/>
          <a:stretch>
            <a:fillRect/>
          </a:stretch>
        </p:blipFill>
        <p:spPr bwMode="auto">
          <a:xfrm>
            <a:off x="1225790" y="1600200"/>
            <a:ext cx="6692419" cy="4525963"/>
          </a:xfrm>
          <a:prstGeom prst="rect">
            <a:avLst/>
          </a:prstGeom>
          <a:noFill/>
          <a:ln w="9525">
            <a:noFill/>
            <a:miter lim="800000"/>
            <a:headEnd/>
            <a:tailEnd/>
          </a:ln>
          <a:effectLst/>
        </p:spPr>
      </p:pic>
    </p:spTree>
  </p:cSld>
  <p:clrMapOvr>
    <a:masterClrMapping/>
  </p:clrMapOvr>
  <p:transition>
    <p:wedge/>
    <p:sndAc>
      <p:stSnd>
        <p:snd r:embed="rId2" name="arrow.wav" builtIn="1"/>
      </p:stSnd>
    </p:sndAc>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smtClean="0"/>
              <a:t>Login Guru (3)</a:t>
            </a:r>
            <a:endParaRPr lang="id-ID" dirty="0"/>
          </a:p>
        </p:txBody>
      </p:sp>
      <p:pic>
        <p:nvPicPr>
          <p:cNvPr id="12290" name="Picture 2"/>
          <p:cNvPicPr>
            <a:picLocks noGrp="1" noChangeAspect="1" noChangeArrowheads="1"/>
          </p:cNvPicPr>
          <p:nvPr>
            <p:ph idx="1"/>
          </p:nvPr>
        </p:nvPicPr>
        <p:blipFill>
          <a:blip r:embed="rId3"/>
          <a:srcRect/>
          <a:stretch>
            <a:fillRect/>
          </a:stretch>
        </p:blipFill>
        <p:spPr bwMode="auto">
          <a:xfrm>
            <a:off x="1225790" y="1600200"/>
            <a:ext cx="6692419" cy="4525963"/>
          </a:xfrm>
          <a:prstGeom prst="rect">
            <a:avLst/>
          </a:prstGeom>
          <a:noFill/>
          <a:ln w="9525">
            <a:noFill/>
            <a:miter lim="800000"/>
            <a:headEnd/>
            <a:tailEnd/>
          </a:ln>
          <a:effectLst/>
        </p:spPr>
      </p:pic>
      <p:sp>
        <p:nvSpPr>
          <p:cNvPr id="5" name="Rounded Rectangular Callout 4"/>
          <p:cNvSpPr/>
          <p:nvPr/>
        </p:nvSpPr>
        <p:spPr>
          <a:xfrm>
            <a:off x="4648200" y="2743200"/>
            <a:ext cx="2514600" cy="1219200"/>
          </a:xfrm>
          <a:prstGeom prst="wedgeRoundRectCallout">
            <a:avLst>
              <a:gd name="adj1" fmla="val 50336"/>
              <a:gd name="adj2" fmla="val -7745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dirty="0" smtClean="0"/>
              <a:t>Guru dapat melengkapi data dan dapat mengganti passwrod</a:t>
            </a:r>
            <a:endParaRPr lang="id-ID" dirty="0"/>
          </a:p>
        </p:txBody>
      </p:sp>
      <p:sp>
        <p:nvSpPr>
          <p:cNvPr id="6" name="Rounded Rectangular Callout 5"/>
          <p:cNvSpPr/>
          <p:nvPr/>
        </p:nvSpPr>
        <p:spPr>
          <a:xfrm>
            <a:off x="6400800" y="4114800"/>
            <a:ext cx="1981200" cy="838200"/>
          </a:xfrm>
          <a:prstGeom prst="wedgeRoundRectCallout">
            <a:avLst>
              <a:gd name="adj1" fmla="val 12540"/>
              <a:gd name="adj2" fmla="val -25134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dirty="0" smtClean="0"/>
              <a:t>Menu untuk keluar</a:t>
            </a:r>
            <a:endParaRPr lang="id-ID" dirty="0"/>
          </a:p>
        </p:txBody>
      </p:sp>
    </p:spTree>
  </p:cSld>
  <p:clrMapOvr>
    <a:masterClrMapping/>
  </p:clrMapOvr>
  <p:transition>
    <p:wedge/>
    <p:sndAc>
      <p:stSnd>
        <p:snd r:embed="rId2" name="arrow.wav" builtIn="1"/>
      </p:stSnd>
    </p:sndAc>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smtClean="0"/>
              <a:t>Login Administrator (1)</a:t>
            </a:r>
            <a:endParaRPr lang="id-ID" dirty="0"/>
          </a:p>
        </p:txBody>
      </p:sp>
      <p:pic>
        <p:nvPicPr>
          <p:cNvPr id="10243" name="Picture 3"/>
          <p:cNvPicPr>
            <a:picLocks noGrp="1" noChangeAspect="1" noChangeArrowheads="1"/>
          </p:cNvPicPr>
          <p:nvPr>
            <p:ph idx="1"/>
          </p:nvPr>
        </p:nvPicPr>
        <p:blipFill>
          <a:blip r:embed="rId3"/>
          <a:srcRect/>
          <a:stretch>
            <a:fillRect/>
          </a:stretch>
        </p:blipFill>
        <p:spPr bwMode="auto">
          <a:xfrm>
            <a:off x="1225790" y="1600200"/>
            <a:ext cx="6692419" cy="4525963"/>
          </a:xfrm>
          <a:prstGeom prst="rect">
            <a:avLst/>
          </a:prstGeom>
          <a:noFill/>
          <a:ln w="9525">
            <a:noFill/>
            <a:miter lim="800000"/>
            <a:headEnd/>
            <a:tailEnd/>
          </a:ln>
          <a:effectLst/>
        </p:spPr>
      </p:pic>
    </p:spTree>
  </p:cSld>
  <p:clrMapOvr>
    <a:masterClrMapping/>
  </p:clrMapOvr>
  <p:transition>
    <p:wedge/>
    <p:sndAc>
      <p:stSnd>
        <p:snd r:embed="rId2" name="arrow.wav" builtIn="1"/>
      </p:stSnd>
    </p:sndAc>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smtClean="0"/>
              <a:t>Login Administrator (2)</a:t>
            </a:r>
            <a:endParaRPr lang="id-ID" dirty="0"/>
          </a:p>
        </p:txBody>
      </p:sp>
      <p:pic>
        <p:nvPicPr>
          <p:cNvPr id="13314" name="Picture 2"/>
          <p:cNvPicPr>
            <a:picLocks noGrp="1" noChangeAspect="1" noChangeArrowheads="1"/>
          </p:cNvPicPr>
          <p:nvPr>
            <p:ph idx="1"/>
          </p:nvPr>
        </p:nvPicPr>
        <p:blipFill>
          <a:blip r:embed="rId3"/>
          <a:srcRect/>
          <a:stretch>
            <a:fillRect/>
          </a:stretch>
        </p:blipFill>
        <p:spPr bwMode="auto">
          <a:xfrm>
            <a:off x="1225790" y="1600200"/>
            <a:ext cx="6692419" cy="4525963"/>
          </a:xfrm>
          <a:prstGeom prst="rect">
            <a:avLst/>
          </a:prstGeom>
          <a:noFill/>
          <a:ln w="9525">
            <a:noFill/>
            <a:miter lim="800000"/>
            <a:headEnd/>
            <a:tailEnd/>
          </a:ln>
          <a:effectLst/>
        </p:spPr>
      </p:pic>
    </p:spTree>
  </p:cSld>
  <p:clrMapOvr>
    <a:masterClrMapping/>
  </p:clrMapOvr>
  <p:transition>
    <p:wedge/>
    <p:sndAc>
      <p:stSnd>
        <p:snd r:embed="rId2" name="arrow.wav" builtIn="1"/>
      </p:stSnd>
    </p:sndAc>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smtClean="0"/>
              <a:t>Login Administrator (5)</a:t>
            </a:r>
            <a:endParaRPr lang="id-ID" dirty="0"/>
          </a:p>
        </p:txBody>
      </p:sp>
      <p:pic>
        <p:nvPicPr>
          <p:cNvPr id="14338" name="Picture 2"/>
          <p:cNvPicPr>
            <a:picLocks noGrp="1" noChangeAspect="1" noChangeArrowheads="1"/>
          </p:cNvPicPr>
          <p:nvPr>
            <p:ph idx="1"/>
          </p:nvPr>
        </p:nvPicPr>
        <p:blipFill>
          <a:blip r:embed="rId3"/>
          <a:srcRect/>
          <a:stretch>
            <a:fillRect/>
          </a:stretch>
        </p:blipFill>
        <p:spPr bwMode="auto">
          <a:xfrm>
            <a:off x="1230732" y="1600200"/>
            <a:ext cx="6682535" cy="4525963"/>
          </a:xfrm>
          <a:prstGeom prst="rect">
            <a:avLst/>
          </a:prstGeom>
          <a:noFill/>
          <a:ln w="9525">
            <a:noFill/>
            <a:miter lim="800000"/>
            <a:headEnd/>
            <a:tailEnd/>
          </a:ln>
          <a:effectLst/>
        </p:spPr>
      </p:pic>
      <p:sp>
        <p:nvSpPr>
          <p:cNvPr id="5" name="Rounded Rectangular Callout 4"/>
          <p:cNvSpPr/>
          <p:nvPr/>
        </p:nvSpPr>
        <p:spPr>
          <a:xfrm>
            <a:off x="2590800" y="2590800"/>
            <a:ext cx="2209800" cy="457200"/>
          </a:xfrm>
          <a:prstGeom prst="wedgeRoundRectCallout">
            <a:avLst>
              <a:gd name="adj1" fmla="val -72286"/>
              <a:gd name="adj2" fmla="val -6673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dirty="0" smtClean="0"/>
              <a:t>Pilih menu “Sekolah”</a:t>
            </a:r>
            <a:endParaRPr lang="id-ID" dirty="0"/>
          </a:p>
        </p:txBody>
      </p:sp>
      <p:sp>
        <p:nvSpPr>
          <p:cNvPr id="6" name="Rounded Rectangular Callout 5"/>
          <p:cNvSpPr/>
          <p:nvPr/>
        </p:nvSpPr>
        <p:spPr>
          <a:xfrm>
            <a:off x="2819400" y="3429000"/>
            <a:ext cx="2286000" cy="685800"/>
          </a:xfrm>
          <a:prstGeom prst="wedgeRoundRectCallout">
            <a:avLst>
              <a:gd name="adj1" fmla="val -59460"/>
              <a:gd name="adj2" fmla="val -1134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dirty="0" smtClean="0"/>
              <a:t>Pilih “Administrator Sekolah”</a:t>
            </a:r>
            <a:endParaRPr lang="id-ID" dirty="0"/>
          </a:p>
        </p:txBody>
      </p:sp>
    </p:spTree>
  </p:cSld>
  <p:clrMapOvr>
    <a:masterClrMapping/>
  </p:clrMapOvr>
  <p:transition>
    <p:wedge/>
    <p:sndAc>
      <p:stSnd>
        <p:snd r:embed="rId2" name="arrow.wav" builtIn="1"/>
      </p:stSnd>
    </p:sndAc>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smtClean="0"/>
              <a:t>Login Administrator (4)</a:t>
            </a:r>
            <a:endParaRPr lang="id-ID" dirty="0"/>
          </a:p>
        </p:txBody>
      </p:sp>
      <p:pic>
        <p:nvPicPr>
          <p:cNvPr id="15363" name="Picture 3"/>
          <p:cNvPicPr>
            <a:picLocks noGrp="1" noChangeAspect="1" noChangeArrowheads="1"/>
          </p:cNvPicPr>
          <p:nvPr>
            <p:ph idx="1"/>
          </p:nvPr>
        </p:nvPicPr>
        <p:blipFill>
          <a:blip r:embed="rId3"/>
          <a:srcRect/>
          <a:stretch>
            <a:fillRect/>
          </a:stretch>
        </p:blipFill>
        <p:spPr bwMode="auto">
          <a:xfrm>
            <a:off x="1230732" y="1600200"/>
            <a:ext cx="6682535" cy="4525963"/>
          </a:xfrm>
          <a:prstGeom prst="rect">
            <a:avLst/>
          </a:prstGeom>
          <a:noFill/>
          <a:ln w="9525">
            <a:noFill/>
            <a:miter lim="800000"/>
            <a:headEnd/>
            <a:tailEnd/>
          </a:ln>
          <a:effectLst/>
        </p:spPr>
      </p:pic>
      <p:sp>
        <p:nvSpPr>
          <p:cNvPr id="7" name="Rounded Rectangular Callout 6"/>
          <p:cNvSpPr/>
          <p:nvPr/>
        </p:nvSpPr>
        <p:spPr>
          <a:xfrm>
            <a:off x="3733800" y="4343400"/>
            <a:ext cx="3733800" cy="914400"/>
          </a:xfrm>
          <a:prstGeom prst="wedgeRoundRectCallout">
            <a:avLst>
              <a:gd name="adj1" fmla="val -78506"/>
              <a:gd name="adj2" fmla="val -9376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dirty="0" smtClean="0"/>
              <a:t>Pilih salah satu administrator yang akan dilihat passwordnya</a:t>
            </a:r>
            <a:endParaRPr lang="id-ID" dirty="0"/>
          </a:p>
        </p:txBody>
      </p:sp>
    </p:spTree>
  </p:cSld>
  <p:clrMapOvr>
    <a:masterClrMapping/>
  </p:clrMapOvr>
  <p:transition>
    <p:wedge/>
    <p:sndAc>
      <p:stSnd>
        <p:snd r:embed="rId2" name="arrow.wav" builtIn="1"/>
      </p:stSnd>
    </p:sndAc>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7" name="Picture 3"/>
          <p:cNvPicPr>
            <a:picLocks noGrp="1" noChangeAspect="1" noChangeArrowheads="1"/>
          </p:cNvPicPr>
          <p:nvPr>
            <p:ph idx="1"/>
          </p:nvPr>
        </p:nvPicPr>
        <p:blipFill>
          <a:blip r:embed="rId3"/>
          <a:srcRect/>
          <a:stretch>
            <a:fillRect/>
          </a:stretch>
        </p:blipFill>
        <p:spPr bwMode="auto">
          <a:xfrm>
            <a:off x="1230732" y="1600200"/>
            <a:ext cx="6682535" cy="4525963"/>
          </a:xfrm>
          <a:prstGeom prst="rect">
            <a:avLst/>
          </a:prstGeom>
          <a:noFill/>
          <a:ln w="9525">
            <a:noFill/>
            <a:miter lim="800000"/>
            <a:headEnd/>
            <a:tailEnd/>
          </a:ln>
          <a:effectLst/>
        </p:spPr>
      </p:pic>
      <p:sp>
        <p:nvSpPr>
          <p:cNvPr id="2" name="Title 1"/>
          <p:cNvSpPr>
            <a:spLocks noGrp="1"/>
          </p:cNvSpPr>
          <p:nvPr>
            <p:ph type="title"/>
          </p:nvPr>
        </p:nvSpPr>
        <p:spPr/>
        <p:txBody>
          <a:bodyPr/>
          <a:lstStyle/>
          <a:p>
            <a:r>
              <a:rPr lang="id-ID" dirty="0" smtClean="0"/>
              <a:t>Login Administrator (5)</a:t>
            </a:r>
            <a:endParaRPr lang="id-ID" dirty="0"/>
          </a:p>
        </p:txBody>
      </p:sp>
      <p:sp>
        <p:nvSpPr>
          <p:cNvPr id="5" name="Flowchart: Process 4"/>
          <p:cNvSpPr/>
          <p:nvPr/>
        </p:nvSpPr>
        <p:spPr>
          <a:xfrm>
            <a:off x="4343400" y="3200400"/>
            <a:ext cx="3200400" cy="1219200"/>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dirty="0" smtClean="0"/>
              <a:t>Gunakan “email” untuk username dan “password” untuk password login administrator</a:t>
            </a:r>
            <a:endParaRPr lang="id-ID" dirty="0"/>
          </a:p>
        </p:txBody>
      </p:sp>
    </p:spTree>
  </p:cSld>
  <p:clrMapOvr>
    <a:masterClrMapping/>
  </p:clrMapOvr>
  <p:transition>
    <p:wedge/>
    <p:sndAc>
      <p:stSnd>
        <p:snd r:embed="rId2" name="arrow.wav" builtIn="1"/>
      </p:stSnd>
    </p:sndAc>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smtClean="0"/>
              <a:t>Langkah 2</a:t>
            </a:r>
            <a:endParaRPr lang="id-ID" dirty="0"/>
          </a:p>
        </p:txBody>
      </p:sp>
      <p:pic>
        <p:nvPicPr>
          <p:cNvPr id="4" name="Content Placeholder 3" descr="002.png"/>
          <p:cNvPicPr>
            <a:picLocks noGrp="1" noChangeAspect="1"/>
          </p:cNvPicPr>
          <p:nvPr>
            <p:ph idx="1"/>
          </p:nvPr>
        </p:nvPicPr>
        <p:blipFill>
          <a:blip r:embed="rId3"/>
          <a:stretch>
            <a:fillRect/>
          </a:stretch>
        </p:blipFill>
        <p:spPr>
          <a:xfrm>
            <a:off x="1357265" y="1600200"/>
            <a:ext cx="6429469" cy="4525963"/>
          </a:xfrm>
        </p:spPr>
      </p:pic>
      <p:sp>
        <p:nvSpPr>
          <p:cNvPr id="5" name="Rounded Rectangular Callout 4"/>
          <p:cNvSpPr/>
          <p:nvPr/>
        </p:nvSpPr>
        <p:spPr>
          <a:xfrm>
            <a:off x="2514600" y="3200400"/>
            <a:ext cx="3124200" cy="1066800"/>
          </a:xfrm>
          <a:prstGeom prst="wedgeRoundRectCallout">
            <a:avLst>
              <a:gd name="adj1" fmla="val 19242"/>
              <a:gd name="adj2" fmla="val -8914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dirty="0" smtClean="0"/>
              <a:t>Pilih menu “Unduh” untuk mengunduh format file XLSX</a:t>
            </a:r>
            <a:endParaRPr lang="id-ID" dirty="0"/>
          </a:p>
        </p:txBody>
      </p:sp>
    </p:spTree>
  </p:cSld>
  <p:clrMapOvr>
    <a:masterClrMapping/>
  </p:clrMapOvr>
  <p:transition>
    <p:wedge/>
    <p:sndAc>
      <p:stSnd>
        <p:snd r:embed="rId2" name="arrow.wav" builtIn="1"/>
      </p:stSnd>
    </p:sndAc>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smtClean="0"/>
              <a:t>Login Administrator (6)</a:t>
            </a:r>
            <a:endParaRPr lang="id-ID" dirty="0"/>
          </a:p>
        </p:txBody>
      </p:sp>
      <p:pic>
        <p:nvPicPr>
          <p:cNvPr id="17410" name="Picture 2"/>
          <p:cNvPicPr>
            <a:picLocks noGrp="1" noChangeAspect="1" noChangeArrowheads="1"/>
          </p:cNvPicPr>
          <p:nvPr>
            <p:ph idx="1"/>
          </p:nvPr>
        </p:nvPicPr>
        <p:blipFill>
          <a:blip r:embed="rId3"/>
          <a:srcRect/>
          <a:stretch>
            <a:fillRect/>
          </a:stretch>
        </p:blipFill>
        <p:spPr bwMode="auto">
          <a:xfrm>
            <a:off x="1225790" y="1600200"/>
            <a:ext cx="6692419" cy="4525963"/>
          </a:xfrm>
          <a:prstGeom prst="rect">
            <a:avLst/>
          </a:prstGeom>
          <a:noFill/>
          <a:ln w="9525">
            <a:noFill/>
            <a:miter lim="800000"/>
            <a:headEnd/>
            <a:tailEnd/>
          </a:ln>
          <a:effectLst/>
        </p:spPr>
      </p:pic>
    </p:spTree>
  </p:cSld>
  <p:clrMapOvr>
    <a:masterClrMapping/>
  </p:clrMapOvr>
  <p:transition>
    <p:wedge/>
    <p:sndAc>
      <p:stSnd>
        <p:snd r:embed="rId2" name="arrow.wav" builtIn="1"/>
      </p:stSnd>
    </p:sndAc>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smtClean="0"/>
              <a:t>Login Administrator (7)</a:t>
            </a:r>
            <a:endParaRPr lang="id-ID" dirty="0"/>
          </a:p>
        </p:txBody>
      </p:sp>
      <p:pic>
        <p:nvPicPr>
          <p:cNvPr id="18434" name="Picture 2"/>
          <p:cNvPicPr>
            <a:picLocks noGrp="1" noChangeAspect="1" noChangeArrowheads="1"/>
          </p:cNvPicPr>
          <p:nvPr>
            <p:ph idx="1"/>
          </p:nvPr>
        </p:nvPicPr>
        <p:blipFill>
          <a:blip r:embed="rId3"/>
          <a:srcRect/>
          <a:stretch>
            <a:fillRect/>
          </a:stretch>
        </p:blipFill>
        <p:spPr bwMode="auto">
          <a:xfrm>
            <a:off x="1225790" y="1600200"/>
            <a:ext cx="6692419" cy="4525963"/>
          </a:xfrm>
          <a:prstGeom prst="rect">
            <a:avLst/>
          </a:prstGeom>
          <a:noFill/>
          <a:ln w="9525">
            <a:noFill/>
            <a:miter lim="800000"/>
            <a:headEnd/>
            <a:tailEnd/>
          </a:ln>
          <a:effectLst/>
        </p:spPr>
      </p:pic>
      <p:sp>
        <p:nvSpPr>
          <p:cNvPr id="5" name="Flowchart: Process 4"/>
          <p:cNvSpPr/>
          <p:nvPr/>
        </p:nvSpPr>
        <p:spPr>
          <a:xfrm>
            <a:off x="2209800" y="3657600"/>
            <a:ext cx="4724400" cy="990600"/>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dirty="0" smtClean="0"/>
              <a:t>Administrator dapat menggunakan semua menu yang tersedia termasuk mengubah password sendiri</a:t>
            </a:r>
            <a:endParaRPr lang="id-ID" dirty="0"/>
          </a:p>
        </p:txBody>
      </p:sp>
    </p:spTree>
  </p:cSld>
  <p:clrMapOvr>
    <a:masterClrMapping/>
  </p:clrMapOvr>
  <p:transition>
    <p:wedge/>
    <p:sndAc>
      <p:stSnd>
        <p:snd r:embed="rId2" name="arrow.wav" builtIn="1"/>
      </p:stSnd>
    </p:sndAc>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smtClean="0"/>
              <a:t>Langkah 3</a:t>
            </a:r>
            <a:endParaRPr lang="id-ID" dirty="0"/>
          </a:p>
        </p:txBody>
      </p:sp>
      <p:pic>
        <p:nvPicPr>
          <p:cNvPr id="4" name="Content Placeholder 3" descr="003.png"/>
          <p:cNvPicPr>
            <a:picLocks noGrp="1" noChangeAspect="1"/>
          </p:cNvPicPr>
          <p:nvPr>
            <p:ph idx="1"/>
          </p:nvPr>
        </p:nvPicPr>
        <p:blipFill>
          <a:blip r:embed="rId3"/>
          <a:stretch>
            <a:fillRect/>
          </a:stretch>
        </p:blipFill>
        <p:spPr>
          <a:xfrm>
            <a:off x="1357265" y="1600200"/>
            <a:ext cx="6429469" cy="4525963"/>
          </a:xfrm>
        </p:spPr>
      </p:pic>
      <p:sp>
        <p:nvSpPr>
          <p:cNvPr id="5" name="Rounded Rectangular Callout 4"/>
          <p:cNvSpPr/>
          <p:nvPr/>
        </p:nvSpPr>
        <p:spPr>
          <a:xfrm>
            <a:off x="4495800" y="3581400"/>
            <a:ext cx="2971800" cy="1371600"/>
          </a:xfrm>
          <a:prstGeom prst="wedgeRoundRectCallout">
            <a:avLst>
              <a:gd name="adj1" fmla="val -79033"/>
              <a:gd name="adj2" fmla="val 4198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dirty="0" smtClean="0"/>
              <a:t>Unduh “Format data sekolah, kelas, siswa dan guru” untuk diisi dengan data asli</a:t>
            </a:r>
            <a:endParaRPr lang="id-ID" dirty="0"/>
          </a:p>
        </p:txBody>
      </p:sp>
    </p:spTree>
  </p:cSld>
  <p:clrMapOvr>
    <a:masterClrMapping/>
  </p:clrMapOvr>
  <p:transition>
    <p:wedge/>
    <p:sndAc>
      <p:stSnd>
        <p:snd r:embed="rId2" name="arrow.wav" builtIn="1"/>
      </p:stSnd>
    </p:sndAc>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smtClean="0"/>
              <a:t>Langkah 4</a:t>
            </a:r>
            <a:endParaRPr lang="id-ID" dirty="0"/>
          </a:p>
        </p:txBody>
      </p:sp>
      <p:pic>
        <p:nvPicPr>
          <p:cNvPr id="4" name="Content Placeholder 3" descr="004.png"/>
          <p:cNvPicPr>
            <a:picLocks noGrp="1" noChangeAspect="1"/>
          </p:cNvPicPr>
          <p:nvPr>
            <p:ph idx="1"/>
          </p:nvPr>
        </p:nvPicPr>
        <p:blipFill>
          <a:blip r:embed="rId3"/>
          <a:stretch>
            <a:fillRect/>
          </a:stretch>
        </p:blipFill>
        <p:spPr>
          <a:xfrm>
            <a:off x="1357265" y="1600200"/>
            <a:ext cx="6429469" cy="4525963"/>
          </a:xfrm>
        </p:spPr>
      </p:pic>
      <p:sp>
        <p:nvSpPr>
          <p:cNvPr id="5" name="Rounded Rectangular Callout 4"/>
          <p:cNvSpPr/>
          <p:nvPr/>
        </p:nvSpPr>
        <p:spPr>
          <a:xfrm>
            <a:off x="5791200" y="4114800"/>
            <a:ext cx="2438400" cy="838200"/>
          </a:xfrm>
          <a:prstGeom prst="wedgeRoundRectCallout">
            <a:avLst>
              <a:gd name="adj1" fmla="val -61333"/>
              <a:gd name="adj2" fmla="val 4571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dirty="0" smtClean="0"/>
              <a:t>Simpan File dengan nama “planetedu.xlsx”</a:t>
            </a:r>
            <a:endParaRPr lang="id-ID" dirty="0"/>
          </a:p>
        </p:txBody>
      </p:sp>
    </p:spTree>
  </p:cSld>
  <p:clrMapOvr>
    <a:masterClrMapping/>
  </p:clrMapOvr>
  <p:transition>
    <p:wedge/>
    <p:sndAc>
      <p:stSnd>
        <p:snd r:embed="rId2" name="arrow.wav" builtIn="1"/>
      </p:stSnd>
    </p:sndAc>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smtClean="0"/>
              <a:t>Langkah 5</a:t>
            </a:r>
            <a:endParaRPr lang="id-ID" dirty="0"/>
          </a:p>
        </p:txBody>
      </p:sp>
      <p:pic>
        <p:nvPicPr>
          <p:cNvPr id="4" name="Content Placeholder 3" descr="005.png"/>
          <p:cNvPicPr>
            <a:picLocks noGrp="1" noChangeAspect="1"/>
          </p:cNvPicPr>
          <p:nvPr>
            <p:ph idx="1"/>
          </p:nvPr>
        </p:nvPicPr>
        <p:blipFill>
          <a:blip r:embed="rId3"/>
          <a:stretch>
            <a:fillRect/>
          </a:stretch>
        </p:blipFill>
        <p:spPr>
          <a:xfrm>
            <a:off x="1357265" y="1600200"/>
            <a:ext cx="6429469" cy="4525963"/>
          </a:xfrm>
        </p:spPr>
      </p:pic>
      <p:sp>
        <p:nvSpPr>
          <p:cNvPr id="5" name="Rounded Rectangular Callout 4"/>
          <p:cNvSpPr/>
          <p:nvPr/>
        </p:nvSpPr>
        <p:spPr>
          <a:xfrm>
            <a:off x="3352800" y="3505200"/>
            <a:ext cx="3124200" cy="1295400"/>
          </a:xfrm>
          <a:prstGeom prst="wedgeRoundRectCallout">
            <a:avLst>
              <a:gd name="adj1" fmla="val -32990"/>
              <a:gd name="adj2" fmla="val 6523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dirty="0" smtClean="0"/>
              <a:t>Pilih lokasi penyimpanan sebagaimana mengunduh file lain. Jangan sampai lupa lokasinya</a:t>
            </a:r>
            <a:endParaRPr lang="id-ID" dirty="0"/>
          </a:p>
        </p:txBody>
      </p:sp>
    </p:spTree>
  </p:cSld>
  <p:clrMapOvr>
    <a:masterClrMapping/>
  </p:clrMapOvr>
  <p:transition>
    <p:wedge/>
    <p:sndAc>
      <p:stSnd>
        <p:snd r:embed="rId2" name="arrow.wav" builtIn="1"/>
      </p:stSnd>
    </p:sndAc>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smtClean="0"/>
              <a:t>Langkah 6 dan 7</a:t>
            </a:r>
            <a:endParaRPr lang="id-ID" dirty="0"/>
          </a:p>
        </p:txBody>
      </p:sp>
      <p:pic>
        <p:nvPicPr>
          <p:cNvPr id="4" name="Content Placeholder 3" descr="006.png"/>
          <p:cNvPicPr>
            <a:picLocks noGrp="1" noChangeAspect="1"/>
          </p:cNvPicPr>
          <p:nvPr>
            <p:ph idx="1"/>
          </p:nvPr>
        </p:nvPicPr>
        <p:blipFill>
          <a:blip r:embed="rId3"/>
          <a:stretch>
            <a:fillRect/>
          </a:stretch>
        </p:blipFill>
        <p:spPr>
          <a:xfrm>
            <a:off x="1357265" y="1600200"/>
            <a:ext cx="6429469" cy="4525963"/>
          </a:xfrm>
        </p:spPr>
      </p:pic>
      <p:sp>
        <p:nvSpPr>
          <p:cNvPr id="5" name="Rounded Rectangular Callout 4"/>
          <p:cNvSpPr/>
          <p:nvPr/>
        </p:nvSpPr>
        <p:spPr>
          <a:xfrm>
            <a:off x="7162800" y="2590800"/>
            <a:ext cx="1905000" cy="1524000"/>
          </a:xfrm>
          <a:prstGeom prst="wedgeRoundRectCallout">
            <a:avLst>
              <a:gd name="adj1" fmla="val -52112"/>
              <a:gd name="adj2" fmla="val -7821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dirty="0" smtClean="0"/>
              <a:t>Klik ikon “Unduh” sesuai dengan browser yang Anda gunakan</a:t>
            </a:r>
            <a:endParaRPr lang="id-ID" dirty="0"/>
          </a:p>
        </p:txBody>
      </p:sp>
      <p:sp>
        <p:nvSpPr>
          <p:cNvPr id="6" name="Rounded Rectangular Callout 5"/>
          <p:cNvSpPr/>
          <p:nvPr/>
        </p:nvSpPr>
        <p:spPr>
          <a:xfrm>
            <a:off x="1905000" y="2971800"/>
            <a:ext cx="2209800" cy="1066800"/>
          </a:xfrm>
          <a:prstGeom prst="wedgeRoundRectCallout">
            <a:avLst>
              <a:gd name="adj1" fmla="val 58106"/>
              <a:gd name="adj2" fmla="val -9178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dirty="0" smtClean="0"/>
              <a:t>Buka file dengan menggunakan program yang sesuai</a:t>
            </a:r>
            <a:endParaRPr lang="id-ID" dirty="0"/>
          </a:p>
        </p:txBody>
      </p:sp>
    </p:spTree>
  </p:cSld>
  <p:clrMapOvr>
    <a:masterClrMapping/>
  </p:clrMapOvr>
  <p:transition>
    <p:wedge/>
    <p:sndAc>
      <p:stSnd>
        <p:snd r:embed="rId2" name="arrow.wav" builtIn="1"/>
      </p:stSnd>
    </p:sndAc>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smtClean="0"/>
              <a:t>Langkah 8, 9 dan 10</a:t>
            </a:r>
            <a:endParaRPr lang="id-ID" dirty="0"/>
          </a:p>
        </p:txBody>
      </p:sp>
      <p:pic>
        <p:nvPicPr>
          <p:cNvPr id="4" name="Content Placeholder 3" descr="008.png"/>
          <p:cNvPicPr>
            <a:picLocks noGrp="1" noChangeAspect="1"/>
          </p:cNvPicPr>
          <p:nvPr>
            <p:ph idx="1"/>
          </p:nvPr>
        </p:nvPicPr>
        <p:blipFill>
          <a:blip r:embed="rId3"/>
          <a:stretch>
            <a:fillRect/>
          </a:stretch>
        </p:blipFill>
        <p:spPr>
          <a:xfrm>
            <a:off x="1357265" y="1600200"/>
            <a:ext cx="6429469" cy="4525963"/>
          </a:xfrm>
        </p:spPr>
      </p:pic>
      <p:sp>
        <p:nvSpPr>
          <p:cNvPr id="5" name="Rounded Rectangular Callout 4"/>
          <p:cNvSpPr/>
          <p:nvPr/>
        </p:nvSpPr>
        <p:spPr>
          <a:xfrm>
            <a:off x="2133600" y="4724400"/>
            <a:ext cx="1981200" cy="685800"/>
          </a:xfrm>
          <a:prstGeom prst="wedgeRoundRectCallout">
            <a:avLst>
              <a:gd name="adj1" fmla="val -42287"/>
              <a:gd name="adj2" fmla="val 10352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dirty="0" smtClean="0"/>
              <a:t>Pilih sheet “SCHOOL”</a:t>
            </a:r>
            <a:endParaRPr lang="id-ID" dirty="0"/>
          </a:p>
        </p:txBody>
      </p:sp>
      <p:sp>
        <p:nvSpPr>
          <p:cNvPr id="6" name="Rounded Rectangular Callout 5"/>
          <p:cNvSpPr/>
          <p:nvPr/>
        </p:nvSpPr>
        <p:spPr>
          <a:xfrm>
            <a:off x="1447800" y="3505200"/>
            <a:ext cx="6324600" cy="1143000"/>
          </a:xfrm>
          <a:prstGeom prst="wedgeRoundRectCallout">
            <a:avLst>
              <a:gd name="adj1" fmla="val -31184"/>
              <a:gd name="adj2" fmla="val -7565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dirty="0" smtClean="0"/>
              <a:t>Baris pertama adalah header (jangan diubah).</a:t>
            </a:r>
          </a:p>
          <a:p>
            <a:pPr algn="ctr"/>
            <a:r>
              <a:rPr lang="id-ID" dirty="0" smtClean="0"/>
              <a:t>Baris kedua adalah data sekolah Anda (isi sesuai dengan aslinya). Data hanya boleh 1 (satu) baris saja</a:t>
            </a:r>
            <a:endParaRPr lang="id-ID" dirty="0"/>
          </a:p>
        </p:txBody>
      </p:sp>
    </p:spTree>
  </p:cSld>
  <p:clrMapOvr>
    <a:masterClrMapping/>
  </p:clrMapOvr>
  <p:transition>
    <p:wedge/>
    <p:sndAc>
      <p:stSnd>
        <p:snd r:embed="rId2" name="arrow.wav" builtIn="1"/>
      </p:stSnd>
    </p:sndAc>
  </p:transition>
  <p:timing>
    <p:tnLst>
      <p:par>
        <p:cTn id="1" dur="indefinite" restart="never" nodeType="tmRoot"/>
      </p:par>
    </p:tnLst>
  </p:timing>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_rels/theme3.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oncourse">
  <a:themeElements>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Concourse">
      <a:maj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ajorFont>
      <a:min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65000"/>
                <a:satMod val="300000"/>
              </a:schemeClr>
            </a:gs>
          </a:gsLst>
          <a:path path="circle">
            <a:fillToRect l="95000" t="-106500" r="5000" b="206500"/>
          </a:path>
        </a:gradFill>
        <a:blipFill>
          <a:blip xmlns:r="http://schemas.openxmlformats.org/officeDocument/2006/relationships" r:embed="rId1">
            <a:duotone>
              <a:schemeClr val="phClr">
                <a:shade val="60000"/>
                <a:satMod val="110000"/>
              </a:schemeClr>
              <a:schemeClr val="phClr">
                <a:tint val="95000"/>
              </a:schemeClr>
            </a:duotone>
          </a:blip>
          <a:tile tx="0" ty="0" sx="50000" sy="50000" flip="none" algn="tl"/>
        </a:blipFill>
      </a:bgFillStyleLst>
    </a:fmtScheme>
  </a:themeElements>
  <a:objectDefaults/>
  <a:extraClrSchemeLst/>
</a:theme>
</file>

<file path=ppt/theme/theme3.xml><?xml version="1.0" encoding="utf-8"?>
<a:theme xmlns:a="http://schemas.openxmlformats.org/drawingml/2006/main" name="1_Concourse">
  <a:themeElements>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Concourse">
      <a:maj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ajorFont>
      <a:min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65000"/>
                <a:satMod val="300000"/>
              </a:schemeClr>
            </a:gs>
          </a:gsLst>
          <a:path path="circle">
            <a:fillToRect l="95000" t="-106500" r="5000" b="206500"/>
          </a:path>
        </a:gradFill>
        <a:blipFill>
          <a:blip xmlns:r="http://schemas.openxmlformats.org/officeDocument/2006/relationships" r:embed="rId1">
            <a:duotone>
              <a:schemeClr val="phClr">
                <a:shade val="60000"/>
                <a:satMod val="110000"/>
              </a:schemeClr>
              <a:schemeClr val="phClr">
                <a:tint val="95000"/>
              </a:schemeClr>
            </a:duotone>
          </a:blip>
          <a:tile tx="0" ty="0" sx="50000" sy="50000" flip="none"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120</TotalTime>
  <Words>1069</Words>
  <Application>Microsoft Office PowerPoint</Application>
  <PresentationFormat>On-screen Show (4:3)</PresentationFormat>
  <Paragraphs>103</Paragraphs>
  <Slides>41</Slides>
  <Notes>0</Notes>
  <HiddenSlides>0</HiddenSlides>
  <MMClips>0</MMClips>
  <ScaleCrop>false</ScaleCrop>
  <HeadingPairs>
    <vt:vector size="4" baseType="variant">
      <vt:variant>
        <vt:lpstr>Theme</vt:lpstr>
      </vt:variant>
      <vt:variant>
        <vt:i4>3</vt:i4>
      </vt:variant>
      <vt:variant>
        <vt:lpstr>Slide Titles</vt:lpstr>
      </vt:variant>
      <vt:variant>
        <vt:i4>41</vt:i4>
      </vt:variant>
    </vt:vector>
  </HeadingPairs>
  <TitlesOfParts>
    <vt:vector size="44" baseType="lpstr">
      <vt:lpstr>Office Theme</vt:lpstr>
      <vt:lpstr>Concourse</vt:lpstr>
      <vt:lpstr>1_Concourse</vt:lpstr>
      <vt:lpstr>Panduan Membuat Akun Sekolah</vt:lpstr>
      <vt:lpstr>Pengantar</vt:lpstr>
      <vt:lpstr>Langkah 1</vt:lpstr>
      <vt:lpstr>Langkah 2</vt:lpstr>
      <vt:lpstr>Langkah 3</vt:lpstr>
      <vt:lpstr>Langkah 4</vt:lpstr>
      <vt:lpstr>Langkah 5</vt:lpstr>
      <vt:lpstr>Langkah 6 dan 7</vt:lpstr>
      <vt:lpstr>Langkah 8, 9 dan 10</vt:lpstr>
      <vt:lpstr>Langkah 11 dan 12</vt:lpstr>
      <vt:lpstr>Langkah 13 dan 14</vt:lpstr>
      <vt:lpstr>Langkah 15 dan 16</vt:lpstr>
      <vt:lpstr>Tanya Jawab Tentang Email Siswa &amp; Guru (1)</vt:lpstr>
      <vt:lpstr>Tanya Jawab Tentang Email Siswa &amp; Guru (2)</vt:lpstr>
      <vt:lpstr>Tanya Jawab Tentang Email Siswa &amp; Guru (3)</vt:lpstr>
      <vt:lpstr>Tanya Jawab Tentang Email Siswa &amp; Guru (4)</vt:lpstr>
      <vt:lpstr>Langkah 17 dan 18</vt:lpstr>
      <vt:lpstr>Langkah 19 dan 20</vt:lpstr>
      <vt:lpstr>Langkah 21</vt:lpstr>
      <vt:lpstr>Langkah 22</vt:lpstr>
      <vt:lpstr>Langkah 23</vt:lpstr>
      <vt:lpstr>Langkah 24 dan 25</vt:lpstr>
      <vt:lpstr>Langkah 26</vt:lpstr>
      <vt:lpstr>Langkah 27</vt:lpstr>
      <vt:lpstr>Langkah 28</vt:lpstr>
      <vt:lpstr>Langkah 29</vt:lpstr>
      <vt:lpstr>Langkah 30</vt:lpstr>
      <vt:lpstr>Langkah 31</vt:lpstr>
      <vt:lpstr>Login Siswa (1)</vt:lpstr>
      <vt:lpstr>Login Siswa (2)</vt:lpstr>
      <vt:lpstr>Login Siswa (3)</vt:lpstr>
      <vt:lpstr>Login Guru (1)</vt:lpstr>
      <vt:lpstr>Login Guru (2)</vt:lpstr>
      <vt:lpstr>Login Guru (3)</vt:lpstr>
      <vt:lpstr>Login Administrator (1)</vt:lpstr>
      <vt:lpstr>Login Administrator (2)</vt:lpstr>
      <vt:lpstr>Login Administrator (5)</vt:lpstr>
      <vt:lpstr>Login Administrator (4)</vt:lpstr>
      <vt:lpstr>Login Administrator (5)</vt:lpstr>
      <vt:lpstr>Login Administrator (6)</vt:lpstr>
      <vt:lpstr>Login Administrator (7)</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Panduan Membuat Akun Sekolah</dc:title>
  <dc:creator>Acer</dc:creator>
  <cp:lastModifiedBy>Acer</cp:lastModifiedBy>
  <cp:revision>11</cp:revision>
  <dcterms:created xsi:type="dcterms:W3CDTF">2017-01-11T15:32:05Z</dcterms:created>
  <dcterms:modified xsi:type="dcterms:W3CDTF">2017-02-01T08:10:06Z</dcterms:modified>
</cp:coreProperties>
</file>